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8" r:id="rId2"/>
    <p:sldId id="399" r:id="rId3"/>
    <p:sldId id="405" r:id="rId4"/>
    <p:sldId id="432" r:id="rId5"/>
    <p:sldId id="433" r:id="rId6"/>
    <p:sldId id="449" r:id="rId7"/>
    <p:sldId id="487" r:id="rId8"/>
    <p:sldId id="450" r:id="rId9"/>
    <p:sldId id="409" r:id="rId10"/>
    <p:sldId id="488" r:id="rId11"/>
    <p:sldId id="421" r:id="rId12"/>
    <p:sldId id="483" r:id="rId13"/>
    <p:sldId id="484" r:id="rId14"/>
    <p:sldId id="486" r:id="rId15"/>
    <p:sldId id="480" r:id="rId16"/>
    <p:sldId id="472" r:id="rId17"/>
    <p:sldId id="473" r:id="rId18"/>
    <p:sldId id="476" r:id="rId19"/>
    <p:sldId id="475" r:id="rId20"/>
    <p:sldId id="462" r:id="rId21"/>
    <p:sldId id="423" r:id="rId22"/>
    <p:sldId id="456" r:id="rId23"/>
    <p:sldId id="481" r:id="rId24"/>
    <p:sldId id="482" r:id="rId25"/>
    <p:sldId id="277" r:id="rId26"/>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Arial" charset="0"/>
        <a:ea typeface="宋体" pitchFamily="2" charset="-122"/>
        <a:cs typeface="+mn-cs"/>
      </a:defRPr>
    </a:lvl1pPr>
    <a:lvl2pPr marL="457200" algn="l" rtl="0" fontAlgn="base">
      <a:spcBef>
        <a:spcPct val="0"/>
      </a:spcBef>
      <a:spcAft>
        <a:spcPct val="0"/>
      </a:spcAft>
      <a:defRPr sz="3200" kern="1200">
        <a:solidFill>
          <a:schemeClr val="tx1"/>
        </a:solidFill>
        <a:latin typeface="Arial" charset="0"/>
        <a:ea typeface="宋体" pitchFamily="2" charset="-122"/>
        <a:cs typeface="+mn-cs"/>
      </a:defRPr>
    </a:lvl2pPr>
    <a:lvl3pPr marL="914400" algn="l" rtl="0" fontAlgn="base">
      <a:spcBef>
        <a:spcPct val="0"/>
      </a:spcBef>
      <a:spcAft>
        <a:spcPct val="0"/>
      </a:spcAft>
      <a:defRPr sz="3200" kern="1200">
        <a:solidFill>
          <a:schemeClr val="tx1"/>
        </a:solidFill>
        <a:latin typeface="Arial" charset="0"/>
        <a:ea typeface="宋体" pitchFamily="2" charset="-122"/>
        <a:cs typeface="+mn-cs"/>
      </a:defRPr>
    </a:lvl3pPr>
    <a:lvl4pPr marL="1371600" algn="l" rtl="0" fontAlgn="base">
      <a:spcBef>
        <a:spcPct val="0"/>
      </a:spcBef>
      <a:spcAft>
        <a:spcPct val="0"/>
      </a:spcAft>
      <a:defRPr sz="3200" kern="1200">
        <a:solidFill>
          <a:schemeClr val="tx1"/>
        </a:solidFill>
        <a:latin typeface="Arial" charset="0"/>
        <a:ea typeface="宋体" pitchFamily="2" charset="-122"/>
        <a:cs typeface="+mn-cs"/>
      </a:defRPr>
    </a:lvl4pPr>
    <a:lvl5pPr marL="1828800" algn="l" rtl="0" fontAlgn="base">
      <a:spcBef>
        <a:spcPct val="0"/>
      </a:spcBef>
      <a:spcAft>
        <a:spcPct val="0"/>
      </a:spcAft>
      <a:defRPr sz="3200" kern="1200">
        <a:solidFill>
          <a:schemeClr val="tx1"/>
        </a:solidFill>
        <a:latin typeface="Arial" charset="0"/>
        <a:ea typeface="宋体" pitchFamily="2" charset="-122"/>
        <a:cs typeface="+mn-cs"/>
      </a:defRPr>
    </a:lvl5pPr>
    <a:lvl6pPr marL="2286000" algn="l" defTabSz="914400" rtl="0" eaLnBrk="1" latinLnBrk="0" hangingPunct="1">
      <a:defRPr sz="3200" kern="1200">
        <a:solidFill>
          <a:schemeClr val="tx1"/>
        </a:solidFill>
        <a:latin typeface="Arial" charset="0"/>
        <a:ea typeface="宋体" pitchFamily="2" charset="-122"/>
        <a:cs typeface="+mn-cs"/>
      </a:defRPr>
    </a:lvl6pPr>
    <a:lvl7pPr marL="2743200" algn="l" defTabSz="914400" rtl="0" eaLnBrk="1" latinLnBrk="0" hangingPunct="1">
      <a:defRPr sz="3200" kern="1200">
        <a:solidFill>
          <a:schemeClr val="tx1"/>
        </a:solidFill>
        <a:latin typeface="Arial" charset="0"/>
        <a:ea typeface="宋体" pitchFamily="2" charset="-122"/>
        <a:cs typeface="+mn-cs"/>
      </a:defRPr>
    </a:lvl7pPr>
    <a:lvl8pPr marL="3200400" algn="l" defTabSz="914400" rtl="0" eaLnBrk="1" latinLnBrk="0" hangingPunct="1">
      <a:defRPr sz="3200" kern="1200">
        <a:solidFill>
          <a:schemeClr val="tx1"/>
        </a:solidFill>
        <a:latin typeface="Arial" charset="0"/>
        <a:ea typeface="宋体" pitchFamily="2" charset="-122"/>
        <a:cs typeface="+mn-cs"/>
      </a:defRPr>
    </a:lvl8pPr>
    <a:lvl9pPr marL="3657600" algn="l" defTabSz="914400" rtl="0" eaLnBrk="1" latinLnBrk="0" hangingPunct="1">
      <a:defRPr sz="32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542F8"/>
    <a:srgbClr val="1F1F5F"/>
    <a:srgbClr val="00D2CD"/>
    <a:srgbClr val="CCFFCC"/>
    <a:srgbClr val="1E1E5C"/>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61" autoAdjust="0"/>
    <p:restoredTop sz="83804" autoAdjust="0"/>
  </p:normalViewPr>
  <p:slideViewPr>
    <p:cSldViewPr>
      <p:cViewPr varScale="1">
        <p:scale>
          <a:sx n="74" d="100"/>
          <a:sy n="74" d="100"/>
        </p:scale>
        <p:origin x="-14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57011-A9CF-44D3-9355-59D83340ACE4}" type="doc">
      <dgm:prSet loTypeId="urn:microsoft.com/office/officeart/2005/8/layout/hProcess10" loCatId="process" qsTypeId="urn:microsoft.com/office/officeart/2005/8/quickstyle/simple4" qsCatId="simple" csTypeId="urn:microsoft.com/office/officeart/2005/8/colors/accent0_3" csCatId="mainScheme" phldr="1"/>
      <dgm:spPr/>
      <dgm:t>
        <a:bodyPr/>
        <a:lstStyle/>
        <a:p>
          <a:endParaRPr lang="zh-CN" altLang="en-US"/>
        </a:p>
      </dgm:t>
    </dgm:pt>
    <dgm:pt modelId="{FF3EEA89-07B5-4639-9B4E-76E7151D8229}">
      <dgm:prSet phldrT="[文本]" custT="1"/>
      <dgm:spPr/>
      <dgm:t>
        <a:bodyPr/>
        <a:lstStyle/>
        <a:p>
          <a:r>
            <a:rPr lang="zh-CN" altLang="en-US" sz="1400" b="1" dirty="0" smtClean="0">
              <a:latin typeface="Arial Unicode MS" pitchFamily="34" charset="-122"/>
              <a:ea typeface="Arial Unicode MS" pitchFamily="34" charset="-122"/>
              <a:cs typeface="Arial Unicode MS" pitchFamily="34" charset="-122"/>
            </a:rPr>
            <a:t>设计</a:t>
          </a:r>
          <a:endParaRPr lang="zh-CN" altLang="en-US" sz="1400" b="1" dirty="0">
            <a:latin typeface="Arial Unicode MS" pitchFamily="34" charset="-122"/>
            <a:ea typeface="Arial Unicode MS" pitchFamily="34" charset="-122"/>
            <a:cs typeface="Arial Unicode MS" pitchFamily="34" charset="-122"/>
          </a:endParaRPr>
        </a:p>
      </dgm:t>
    </dgm:pt>
    <dgm:pt modelId="{88002D16-AF4C-4984-8B83-99D3D5DE5A37}" type="parTrans" cxnId="{B4C2D17E-8B13-4AD0-AF83-EB3E47FA70D6}">
      <dgm:prSet/>
      <dgm:spPr/>
      <dgm:t>
        <a:bodyPr/>
        <a:lstStyle/>
        <a:p>
          <a:endParaRPr lang="zh-CN" altLang="en-US"/>
        </a:p>
      </dgm:t>
    </dgm:pt>
    <dgm:pt modelId="{2E5094D4-6939-4223-86A8-2C67F5F31AD0}" type="sibTrans" cxnId="{B4C2D17E-8B13-4AD0-AF83-EB3E47FA70D6}">
      <dgm:prSet/>
      <dgm:spPr/>
      <dgm:t>
        <a:bodyPr/>
        <a:lstStyle/>
        <a:p>
          <a:endParaRPr lang="zh-CN" altLang="en-US"/>
        </a:p>
      </dgm:t>
    </dgm:pt>
    <dgm:pt modelId="{8746B1BD-BFB9-4ED4-AC67-E19327580565}">
      <dgm:prSet phldrT="[文本]" custT="1"/>
      <dgm:spPr/>
      <dgm:t>
        <a:bodyPr/>
        <a:lstStyle/>
        <a:p>
          <a:r>
            <a:rPr lang="zh-CN" altLang="en-US" sz="1100" dirty="0" smtClean="0">
              <a:latin typeface="Arial Unicode MS" pitchFamily="34" charset="-122"/>
              <a:ea typeface="Arial Unicode MS" pitchFamily="34" charset="-122"/>
              <a:cs typeface="Arial Unicode MS" pitchFamily="34" charset="-122"/>
            </a:rPr>
            <a:t>打靶载体</a:t>
          </a:r>
          <a:endParaRPr lang="zh-CN" altLang="en-US" sz="1100" dirty="0">
            <a:latin typeface="Arial Unicode MS" pitchFamily="34" charset="-122"/>
            <a:ea typeface="Arial Unicode MS" pitchFamily="34" charset="-122"/>
            <a:cs typeface="Arial Unicode MS" pitchFamily="34" charset="-122"/>
          </a:endParaRPr>
        </a:p>
      </dgm:t>
    </dgm:pt>
    <dgm:pt modelId="{74AF5429-BEEC-4C97-9228-BCEEE3E3D1BB}" type="parTrans" cxnId="{32C9AE54-00B7-47AD-868D-129DE39C7D9C}">
      <dgm:prSet/>
      <dgm:spPr/>
      <dgm:t>
        <a:bodyPr/>
        <a:lstStyle/>
        <a:p>
          <a:endParaRPr lang="zh-CN" altLang="en-US"/>
        </a:p>
      </dgm:t>
    </dgm:pt>
    <dgm:pt modelId="{15BD27B7-8B51-4F2C-9D11-FE3BA386C378}" type="sibTrans" cxnId="{32C9AE54-00B7-47AD-868D-129DE39C7D9C}">
      <dgm:prSet/>
      <dgm:spPr/>
      <dgm:t>
        <a:bodyPr/>
        <a:lstStyle/>
        <a:p>
          <a:endParaRPr lang="zh-CN" altLang="en-US"/>
        </a:p>
      </dgm:t>
    </dgm:pt>
    <dgm:pt modelId="{2AFE4EA6-BB14-4F92-8A0D-802CE14335B8}">
      <dgm:prSet phldrT="[文本]" custT="1"/>
      <dgm:spPr/>
      <dgm:t>
        <a:bodyPr/>
        <a:lstStyle/>
        <a:p>
          <a:r>
            <a:rPr lang="zh-CN" altLang="en-US" sz="1100" dirty="0" smtClean="0">
              <a:latin typeface="Arial Unicode MS" pitchFamily="34" charset="-122"/>
              <a:ea typeface="Arial Unicode MS" pitchFamily="34" charset="-122"/>
              <a:cs typeface="Arial Unicode MS" pitchFamily="34" charset="-122"/>
            </a:rPr>
            <a:t>鉴定方案</a:t>
          </a:r>
          <a:endParaRPr lang="zh-CN" altLang="en-US" sz="1100" dirty="0">
            <a:latin typeface="Arial Unicode MS" pitchFamily="34" charset="-122"/>
            <a:ea typeface="Arial Unicode MS" pitchFamily="34" charset="-122"/>
            <a:cs typeface="Arial Unicode MS" pitchFamily="34" charset="-122"/>
          </a:endParaRPr>
        </a:p>
      </dgm:t>
    </dgm:pt>
    <dgm:pt modelId="{BB3AF19E-FFE2-47C6-BAD8-7BCA22BE4124}" type="parTrans" cxnId="{F48184CE-4395-43B8-BA7A-072B13C1DCF7}">
      <dgm:prSet/>
      <dgm:spPr/>
      <dgm:t>
        <a:bodyPr/>
        <a:lstStyle/>
        <a:p>
          <a:endParaRPr lang="zh-CN" altLang="en-US"/>
        </a:p>
      </dgm:t>
    </dgm:pt>
    <dgm:pt modelId="{FB0F4E35-E35E-434D-A381-040491A7A8FF}" type="sibTrans" cxnId="{F48184CE-4395-43B8-BA7A-072B13C1DCF7}">
      <dgm:prSet/>
      <dgm:spPr/>
      <dgm:t>
        <a:bodyPr/>
        <a:lstStyle/>
        <a:p>
          <a:endParaRPr lang="zh-CN" altLang="en-US"/>
        </a:p>
      </dgm:t>
    </dgm:pt>
    <dgm:pt modelId="{E1BE2F53-D67B-4E96-8F0A-0394B4C30A1B}">
      <dgm:prSet phldrT="[文本]"/>
      <dgm:spPr/>
      <dgm:t>
        <a:bodyPr/>
        <a:lstStyle/>
        <a:p>
          <a:r>
            <a:rPr lang="en-US" altLang="zh-CN" b="1" dirty="0" smtClean="0">
              <a:latin typeface="Arial Unicode MS" pitchFamily="34" charset="-122"/>
              <a:ea typeface="Arial Unicode MS" pitchFamily="34" charset="-122"/>
              <a:cs typeface="Arial Unicode MS" pitchFamily="34" charset="-122"/>
            </a:rPr>
            <a:t>ES</a:t>
          </a:r>
          <a:r>
            <a:rPr lang="zh-CN" altLang="en-US" b="1" dirty="0" smtClean="0">
              <a:latin typeface="Arial Unicode MS" pitchFamily="34" charset="-122"/>
              <a:ea typeface="Arial Unicode MS" pitchFamily="34" charset="-122"/>
              <a:cs typeface="Arial Unicode MS" pitchFamily="34" charset="-122"/>
            </a:rPr>
            <a:t>打靶</a:t>
          </a:r>
          <a:endParaRPr lang="zh-CN" altLang="en-US" b="1" dirty="0">
            <a:latin typeface="Arial Unicode MS" pitchFamily="34" charset="-122"/>
            <a:ea typeface="Arial Unicode MS" pitchFamily="34" charset="-122"/>
            <a:cs typeface="Arial Unicode MS" pitchFamily="34" charset="-122"/>
          </a:endParaRPr>
        </a:p>
      </dgm:t>
    </dgm:pt>
    <dgm:pt modelId="{070AF5A4-2C0C-42D1-A99F-3C5E857D8E8F}" type="parTrans" cxnId="{AD46A357-04F3-49B0-9AAC-BFB4269F3DA6}">
      <dgm:prSet/>
      <dgm:spPr/>
      <dgm:t>
        <a:bodyPr/>
        <a:lstStyle/>
        <a:p>
          <a:endParaRPr lang="zh-CN" altLang="en-US"/>
        </a:p>
      </dgm:t>
    </dgm:pt>
    <dgm:pt modelId="{BAB64DD4-A882-43DE-8C14-B94B01D484FF}" type="sibTrans" cxnId="{AD46A357-04F3-49B0-9AAC-BFB4269F3DA6}">
      <dgm:prSet/>
      <dgm:spPr/>
      <dgm:t>
        <a:bodyPr/>
        <a:lstStyle/>
        <a:p>
          <a:endParaRPr lang="zh-CN" altLang="en-US"/>
        </a:p>
      </dgm:t>
    </dgm:pt>
    <dgm:pt modelId="{53FC92D3-657A-41AB-B8AC-7ECD0B685B80}">
      <dgm:prSet phldrT="[文本]"/>
      <dgm:spPr/>
      <dgm:t>
        <a:bodyPr/>
        <a:lstStyle/>
        <a:p>
          <a:r>
            <a:rPr lang="zh-CN" altLang="en-US" dirty="0" smtClean="0">
              <a:latin typeface="Arial Unicode MS" pitchFamily="34" charset="-122"/>
              <a:ea typeface="Arial Unicode MS" pitchFamily="34" charset="-122"/>
              <a:cs typeface="Arial Unicode MS" pitchFamily="34" charset="-122"/>
            </a:rPr>
            <a:t>药物筛选</a:t>
          </a:r>
          <a:endParaRPr lang="zh-CN" altLang="en-US" dirty="0">
            <a:latin typeface="Arial Unicode MS" pitchFamily="34" charset="-122"/>
            <a:ea typeface="Arial Unicode MS" pitchFamily="34" charset="-122"/>
            <a:cs typeface="Arial Unicode MS" pitchFamily="34" charset="-122"/>
          </a:endParaRPr>
        </a:p>
      </dgm:t>
    </dgm:pt>
    <dgm:pt modelId="{CCCF54B9-EF30-4DAB-8876-6CAD31E8E78C}" type="parTrans" cxnId="{5F523C95-B48F-47F4-85BC-54958CD33939}">
      <dgm:prSet/>
      <dgm:spPr/>
      <dgm:t>
        <a:bodyPr/>
        <a:lstStyle/>
        <a:p>
          <a:endParaRPr lang="zh-CN" altLang="en-US"/>
        </a:p>
      </dgm:t>
    </dgm:pt>
    <dgm:pt modelId="{3ED6B6E0-2278-49CF-9CF8-ACB89CD37B39}" type="sibTrans" cxnId="{5F523C95-B48F-47F4-85BC-54958CD33939}">
      <dgm:prSet/>
      <dgm:spPr/>
      <dgm:t>
        <a:bodyPr/>
        <a:lstStyle/>
        <a:p>
          <a:endParaRPr lang="zh-CN" altLang="en-US"/>
        </a:p>
      </dgm:t>
    </dgm:pt>
    <dgm:pt modelId="{08F09CB3-8F83-488B-AC4C-6F74744A7595}">
      <dgm:prSet phldrT="[文本]"/>
      <dgm:spPr/>
      <dgm:t>
        <a:bodyPr/>
        <a:lstStyle/>
        <a:p>
          <a:r>
            <a:rPr lang="zh-CN" altLang="en-US" dirty="0" smtClean="0">
              <a:latin typeface="Arial Unicode MS" pitchFamily="34" charset="-122"/>
              <a:ea typeface="Arial Unicode MS" pitchFamily="34" charset="-122"/>
              <a:cs typeface="Arial Unicode MS" pitchFamily="34" charset="-122"/>
            </a:rPr>
            <a:t>中靶鉴定</a:t>
          </a:r>
          <a:endParaRPr lang="zh-CN" altLang="en-US" dirty="0">
            <a:latin typeface="Arial Unicode MS" pitchFamily="34" charset="-122"/>
            <a:ea typeface="Arial Unicode MS" pitchFamily="34" charset="-122"/>
            <a:cs typeface="Arial Unicode MS" pitchFamily="34" charset="-122"/>
          </a:endParaRPr>
        </a:p>
      </dgm:t>
    </dgm:pt>
    <dgm:pt modelId="{CD608C88-21D6-4DC3-8914-B428ECD4D230}" type="parTrans" cxnId="{CA217DE7-1D37-429B-8459-AEA34D2C4CEC}">
      <dgm:prSet/>
      <dgm:spPr/>
      <dgm:t>
        <a:bodyPr/>
        <a:lstStyle/>
        <a:p>
          <a:endParaRPr lang="zh-CN" altLang="en-US"/>
        </a:p>
      </dgm:t>
    </dgm:pt>
    <dgm:pt modelId="{B349258C-4582-45A0-8878-66814B3B31BE}" type="sibTrans" cxnId="{CA217DE7-1D37-429B-8459-AEA34D2C4CEC}">
      <dgm:prSet/>
      <dgm:spPr/>
      <dgm:t>
        <a:bodyPr/>
        <a:lstStyle/>
        <a:p>
          <a:endParaRPr lang="zh-CN" altLang="en-US"/>
        </a:p>
      </dgm:t>
    </dgm:pt>
    <dgm:pt modelId="{F6BFDB6E-8962-4FEF-A861-E319C869D791}">
      <dgm:prSet phldrT="[文本]"/>
      <dgm:spPr/>
      <dgm:t>
        <a:bodyPr/>
        <a:lstStyle/>
        <a:p>
          <a:r>
            <a:rPr lang="zh-CN" altLang="en-US" b="1" dirty="0" smtClean="0">
              <a:latin typeface="Arial Unicode MS" pitchFamily="34" charset="-122"/>
              <a:ea typeface="Arial Unicode MS" pitchFamily="34" charset="-122"/>
              <a:cs typeface="Arial Unicode MS" pitchFamily="34" charset="-122"/>
            </a:rPr>
            <a:t>注射</a:t>
          </a:r>
          <a:endParaRPr lang="zh-CN" altLang="en-US" b="1" dirty="0">
            <a:latin typeface="Arial Unicode MS" pitchFamily="34" charset="-122"/>
            <a:ea typeface="Arial Unicode MS" pitchFamily="34" charset="-122"/>
            <a:cs typeface="Arial Unicode MS" pitchFamily="34" charset="-122"/>
          </a:endParaRPr>
        </a:p>
      </dgm:t>
    </dgm:pt>
    <dgm:pt modelId="{45213252-C4A6-4AFF-9C1C-E3EC487AD795}" type="parTrans" cxnId="{0A252B99-6A51-4875-BB5B-8D5FB9DDFB47}">
      <dgm:prSet/>
      <dgm:spPr/>
      <dgm:t>
        <a:bodyPr/>
        <a:lstStyle/>
        <a:p>
          <a:endParaRPr lang="zh-CN" altLang="en-US"/>
        </a:p>
      </dgm:t>
    </dgm:pt>
    <dgm:pt modelId="{26FB5492-6F2D-4F8C-ADA4-831CC54950BE}" type="sibTrans" cxnId="{0A252B99-6A51-4875-BB5B-8D5FB9DDFB47}">
      <dgm:prSet/>
      <dgm:spPr/>
      <dgm:t>
        <a:bodyPr/>
        <a:lstStyle/>
        <a:p>
          <a:endParaRPr lang="zh-CN" altLang="en-US"/>
        </a:p>
      </dgm:t>
    </dgm:pt>
    <dgm:pt modelId="{1039E4F7-1A8C-4020-8D95-64DA0F12D378}">
      <dgm:prSet phldrT="[文本]"/>
      <dgm:spPr/>
      <dgm:t>
        <a:bodyPr/>
        <a:lstStyle/>
        <a:p>
          <a:r>
            <a:rPr lang="zh-CN" altLang="en-US" dirty="0" smtClean="0">
              <a:latin typeface="Arial Unicode MS" pitchFamily="34" charset="-122"/>
              <a:ea typeface="Arial Unicode MS" pitchFamily="34" charset="-122"/>
              <a:cs typeface="Arial Unicode MS" pitchFamily="34" charset="-122"/>
            </a:rPr>
            <a:t>囊胚注射</a:t>
          </a:r>
          <a:endParaRPr lang="zh-CN" altLang="en-US" dirty="0">
            <a:latin typeface="Arial Unicode MS" pitchFamily="34" charset="-122"/>
            <a:ea typeface="Arial Unicode MS" pitchFamily="34" charset="-122"/>
            <a:cs typeface="Arial Unicode MS" pitchFamily="34" charset="-122"/>
          </a:endParaRPr>
        </a:p>
      </dgm:t>
    </dgm:pt>
    <dgm:pt modelId="{F5330277-5711-4082-8F95-0A88F02BCEE3}" type="parTrans" cxnId="{12DDAC86-418D-47A4-BBCB-FB5EE1016799}">
      <dgm:prSet/>
      <dgm:spPr/>
      <dgm:t>
        <a:bodyPr/>
        <a:lstStyle/>
        <a:p>
          <a:endParaRPr lang="zh-CN" altLang="en-US"/>
        </a:p>
      </dgm:t>
    </dgm:pt>
    <dgm:pt modelId="{65603158-065A-4E96-B480-DAE496F5264B}" type="sibTrans" cxnId="{12DDAC86-418D-47A4-BBCB-FB5EE1016799}">
      <dgm:prSet/>
      <dgm:spPr/>
      <dgm:t>
        <a:bodyPr/>
        <a:lstStyle/>
        <a:p>
          <a:endParaRPr lang="zh-CN" altLang="en-US"/>
        </a:p>
      </dgm:t>
    </dgm:pt>
    <dgm:pt modelId="{2D1FABD1-E24F-48BE-977C-106A9932ACDB}">
      <dgm:prSet phldrT="[文本]"/>
      <dgm:spPr/>
      <dgm:t>
        <a:bodyPr/>
        <a:lstStyle/>
        <a:p>
          <a:r>
            <a:rPr lang="zh-CN" altLang="en-US" dirty="0" smtClean="0">
              <a:latin typeface="Arial Unicode MS" pitchFamily="34" charset="-122"/>
              <a:ea typeface="Arial Unicode MS" pitchFamily="34" charset="-122"/>
              <a:cs typeface="Arial Unicode MS" pitchFamily="34" charset="-122"/>
            </a:rPr>
            <a:t>胚胎移植</a:t>
          </a:r>
          <a:endParaRPr lang="zh-CN" altLang="en-US" dirty="0">
            <a:latin typeface="Arial Unicode MS" pitchFamily="34" charset="-122"/>
            <a:ea typeface="Arial Unicode MS" pitchFamily="34" charset="-122"/>
            <a:cs typeface="Arial Unicode MS" pitchFamily="34" charset="-122"/>
          </a:endParaRPr>
        </a:p>
      </dgm:t>
    </dgm:pt>
    <dgm:pt modelId="{1606B786-CBC1-4916-AA1D-739B75B6D774}" type="parTrans" cxnId="{37F72632-84FD-401B-B9C8-CDFE4B57A357}">
      <dgm:prSet/>
      <dgm:spPr/>
      <dgm:t>
        <a:bodyPr/>
        <a:lstStyle/>
        <a:p>
          <a:endParaRPr lang="zh-CN" altLang="en-US"/>
        </a:p>
      </dgm:t>
    </dgm:pt>
    <dgm:pt modelId="{467A5A75-A22E-4145-8C3E-933FE1EA9980}" type="sibTrans" cxnId="{37F72632-84FD-401B-B9C8-CDFE4B57A357}">
      <dgm:prSet/>
      <dgm:spPr/>
      <dgm:t>
        <a:bodyPr/>
        <a:lstStyle/>
        <a:p>
          <a:endParaRPr lang="zh-CN" altLang="en-US"/>
        </a:p>
      </dgm:t>
    </dgm:pt>
    <dgm:pt modelId="{CA4A97EB-D8DC-4D82-9819-50E5A3AD364F}">
      <dgm:prSet phldrT="[文本]"/>
      <dgm:spPr/>
      <dgm:t>
        <a:bodyPr/>
        <a:lstStyle/>
        <a:p>
          <a:r>
            <a:rPr lang="zh-CN" altLang="en-US" b="1" dirty="0" smtClean="0">
              <a:latin typeface="Arial Unicode MS" pitchFamily="34" charset="-122"/>
              <a:ea typeface="Arial Unicode MS" pitchFamily="34" charset="-122"/>
              <a:cs typeface="Arial Unicode MS" pitchFamily="34" charset="-122"/>
            </a:rPr>
            <a:t>繁育</a:t>
          </a:r>
          <a:endParaRPr lang="zh-CN" altLang="en-US" b="1" dirty="0">
            <a:latin typeface="Arial Unicode MS" pitchFamily="34" charset="-122"/>
            <a:ea typeface="Arial Unicode MS" pitchFamily="34" charset="-122"/>
            <a:cs typeface="Arial Unicode MS" pitchFamily="34" charset="-122"/>
          </a:endParaRPr>
        </a:p>
      </dgm:t>
    </dgm:pt>
    <dgm:pt modelId="{0ABA281B-DCEC-476F-8EB7-B62EF8D31614}" type="parTrans" cxnId="{8F785163-0B65-4345-B584-31C0BEC6F358}">
      <dgm:prSet/>
      <dgm:spPr/>
      <dgm:t>
        <a:bodyPr/>
        <a:lstStyle/>
        <a:p>
          <a:endParaRPr lang="zh-CN" altLang="en-US"/>
        </a:p>
      </dgm:t>
    </dgm:pt>
    <dgm:pt modelId="{E9A7C323-9788-45E3-8993-AB33FE014814}" type="sibTrans" cxnId="{8F785163-0B65-4345-B584-31C0BEC6F358}">
      <dgm:prSet/>
      <dgm:spPr/>
      <dgm:t>
        <a:bodyPr/>
        <a:lstStyle/>
        <a:p>
          <a:endParaRPr lang="zh-CN" altLang="en-US"/>
        </a:p>
      </dgm:t>
    </dgm:pt>
    <dgm:pt modelId="{28288738-93B4-4488-BAAB-4290DBFC0798}">
      <dgm:prSet phldrT="[文本]"/>
      <dgm:spPr/>
      <dgm:t>
        <a:bodyPr/>
        <a:lstStyle/>
        <a:p>
          <a:r>
            <a:rPr lang="zh-CN" altLang="en-US" dirty="0" smtClean="0">
              <a:latin typeface="Arial Unicode MS" pitchFamily="34" charset="-122"/>
              <a:ea typeface="Arial Unicode MS" pitchFamily="34" charset="-122"/>
              <a:cs typeface="Arial Unicode MS" pitchFamily="34" charset="-122"/>
            </a:rPr>
            <a:t>繁育</a:t>
          </a:r>
          <a:endParaRPr lang="zh-CN" altLang="en-US" dirty="0">
            <a:latin typeface="Arial Unicode MS" pitchFamily="34" charset="-122"/>
            <a:ea typeface="Arial Unicode MS" pitchFamily="34" charset="-122"/>
            <a:cs typeface="Arial Unicode MS" pitchFamily="34" charset="-122"/>
          </a:endParaRPr>
        </a:p>
      </dgm:t>
    </dgm:pt>
    <dgm:pt modelId="{C678D124-5E71-47E4-B7DB-F5A629487A7A}" type="parTrans" cxnId="{97595BA5-61E0-467D-B4FC-677CAB269C84}">
      <dgm:prSet/>
      <dgm:spPr/>
      <dgm:t>
        <a:bodyPr/>
        <a:lstStyle/>
        <a:p>
          <a:endParaRPr lang="zh-CN" altLang="en-US"/>
        </a:p>
      </dgm:t>
    </dgm:pt>
    <dgm:pt modelId="{085DBCE9-846C-4278-98FC-EB7A37654B3D}" type="sibTrans" cxnId="{97595BA5-61E0-467D-B4FC-677CAB269C84}">
      <dgm:prSet/>
      <dgm:spPr/>
      <dgm:t>
        <a:bodyPr/>
        <a:lstStyle/>
        <a:p>
          <a:endParaRPr lang="zh-CN" altLang="en-US"/>
        </a:p>
      </dgm:t>
    </dgm:pt>
    <dgm:pt modelId="{D7D7842F-3337-4132-8843-F3475DA034DA}">
      <dgm:prSet phldrT="[文本]"/>
      <dgm:spPr/>
      <dgm:t>
        <a:bodyPr/>
        <a:lstStyle/>
        <a:p>
          <a:r>
            <a:rPr lang="zh-CN" altLang="en-US" dirty="0" smtClean="0">
              <a:latin typeface="Arial Unicode MS" pitchFamily="34" charset="-122"/>
              <a:ea typeface="Arial Unicode MS" pitchFamily="34" charset="-122"/>
              <a:cs typeface="Arial Unicode MS" pitchFamily="34" charset="-122"/>
            </a:rPr>
            <a:t>建系</a:t>
          </a:r>
          <a:endParaRPr lang="zh-CN" altLang="en-US" dirty="0">
            <a:latin typeface="Arial Unicode MS" pitchFamily="34" charset="-122"/>
            <a:ea typeface="Arial Unicode MS" pitchFamily="34" charset="-122"/>
            <a:cs typeface="Arial Unicode MS" pitchFamily="34" charset="-122"/>
          </a:endParaRPr>
        </a:p>
      </dgm:t>
    </dgm:pt>
    <dgm:pt modelId="{AD70F322-6755-4122-A40F-818946ADADDE}" type="parTrans" cxnId="{5721313C-8F10-43D7-8745-723494AFB628}">
      <dgm:prSet/>
      <dgm:spPr/>
      <dgm:t>
        <a:bodyPr/>
        <a:lstStyle/>
        <a:p>
          <a:endParaRPr lang="zh-CN" altLang="en-US"/>
        </a:p>
      </dgm:t>
    </dgm:pt>
    <dgm:pt modelId="{6450C84A-5A9A-4CF0-ADEA-423EC19F5342}" type="sibTrans" cxnId="{5721313C-8F10-43D7-8745-723494AFB628}">
      <dgm:prSet/>
      <dgm:spPr/>
      <dgm:t>
        <a:bodyPr/>
        <a:lstStyle/>
        <a:p>
          <a:endParaRPr lang="zh-CN" altLang="en-US"/>
        </a:p>
      </dgm:t>
    </dgm:pt>
    <dgm:pt modelId="{0C8F4BE6-BF1D-4585-9A58-533585FE726D}">
      <dgm:prSet phldrT="[文本]"/>
      <dgm:spPr/>
      <dgm:t>
        <a:bodyPr/>
        <a:lstStyle/>
        <a:p>
          <a:r>
            <a:rPr lang="zh-CN" altLang="en-US" b="1" dirty="0" smtClean="0">
              <a:latin typeface="Arial Unicode MS" pitchFamily="34" charset="-122"/>
              <a:ea typeface="Arial Unicode MS" pitchFamily="34" charset="-122"/>
              <a:cs typeface="Arial Unicode MS" pitchFamily="34" charset="-122"/>
            </a:rPr>
            <a:t>鉴定</a:t>
          </a:r>
          <a:endParaRPr lang="zh-CN" altLang="en-US" b="1" dirty="0">
            <a:latin typeface="Arial Unicode MS" pitchFamily="34" charset="-122"/>
            <a:ea typeface="Arial Unicode MS" pitchFamily="34" charset="-122"/>
            <a:cs typeface="Arial Unicode MS" pitchFamily="34" charset="-122"/>
          </a:endParaRPr>
        </a:p>
      </dgm:t>
    </dgm:pt>
    <dgm:pt modelId="{2E9AA874-6084-45DF-864B-F830771C3ABF}" type="parTrans" cxnId="{0FF73E4A-FD32-4480-B64E-4FF96B2DC205}">
      <dgm:prSet/>
      <dgm:spPr/>
      <dgm:t>
        <a:bodyPr/>
        <a:lstStyle/>
        <a:p>
          <a:endParaRPr lang="zh-CN" altLang="en-US"/>
        </a:p>
      </dgm:t>
    </dgm:pt>
    <dgm:pt modelId="{AD632603-008E-4459-B271-ECA5D783C76B}" type="sibTrans" cxnId="{0FF73E4A-FD32-4480-B64E-4FF96B2DC205}">
      <dgm:prSet/>
      <dgm:spPr/>
      <dgm:t>
        <a:bodyPr/>
        <a:lstStyle/>
        <a:p>
          <a:endParaRPr lang="zh-CN" altLang="en-US"/>
        </a:p>
      </dgm:t>
    </dgm:pt>
    <dgm:pt modelId="{17232BF8-F226-4DC5-B043-92C41BDCE28E}">
      <dgm:prSet phldrT="[文本]"/>
      <dgm:spPr/>
      <dgm:t>
        <a:bodyPr/>
        <a:lstStyle/>
        <a:p>
          <a:r>
            <a:rPr lang="zh-CN" altLang="en-US" dirty="0" smtClean="0">
              <a:latin typeface="Arial Unicode MS" pitchFamily="34" charset="-122"/>
              <a:ea typeface="Arial Unicode MS" pitchFamily="34" charset="-122"/>
              <a:cs typeface="Arial Unicode MS" pitchFamily="34" charset="-122"/>
            </a:rPr>
            <a:t>基因型鉴定</a:t>
          </a:r>
          <a:endParaRPr lang="zh-CN" altLang="en-US" dirty="0">
            <a:latin typeface="Arial Unicode MS" pitchFamily="34" charset="-122"/>
            <a:ea typeface="Arial Unicode MS" pitchFamily="34" charset="-122"/>
            <a:cs typeface="Arial Unicode MS" pitchFamily="34" charset="-122"/>
          </a:endParaRPr>
        </a:p>
      </dgm:t>
    </dgm:pt>
    <dgm:pt modelId="{C9112148-6BFB-42CC-AA8A-8DA772EB5448}" type="parTrans" cxnId="{81FBC217-2D49-4933-BF44-7067947463C1}">
      <dgm:prSet/>
      <dgm:spPr/>
      <dgm:t>
        <a:bodyPr/>
        <a:lstStyle/>
        <a:p>
          <a:endParaRPr lang="zh-CN" altLang="en-US"/>
        </a:p>
      </dgm:t>
    </dgm:pt>
    <dgm:pt modelId="{DBCAC9E9-AFD0-4EC8-BB62-0AFD0DF2640D}" type="sibTrans" cxnId="{81FBC217-2D49-4933-BF44-7067947463C1}">
      <dgm:prSet/>
      <dgm:spPr/>
      <dgm:t>
        <a:bodyPr/>
        <a:lstStyle/>
        <a:p>
          <a:endParaRPr lang="zh-CN" altLang="en-US"/>
        </a:p>
      </dgm:t>
    </dgm:pt>
    <dgm:pt modelId="{E24E9584-3BAC-4217-86BA-7206826A80E7}">
      <dgm:prSet phldrT="[文本]"/>
      <dgm:spPr/>
      <dgm:t>
        <a:bodyPr/>
        <a:lstStyle/>
        <a:p>
          <a:r>
            <a:rPr lang="zh-CN" altLang="en-US" dirty="0" smtClean="0">
              <a:latin typeface="Arial Unicode MS" pitchFamily="34" charset="-122"/>
              <a:ea typeface="Arial Unicode MS" pitchFamily="34" charset="-122"/>
              <a:cs typeface="Arial Unicode MS" pitchFamily="34" charset="-122"/>
            </a:rPr>
            <a:t>突变检测</a:t>
          </a:r>
          <a:endParaRPr lang="zh-CN" altLang="en-US" dirty="0">
            <a:latin typeface="Arial Unicode MS" pitchFamily="34" charset="-122"/>
            <a:ea typeface="Arial Unicode MS" pitchFamily="34" charset="-122"/>
            <a:cs typeface="Arial Unicode MS" pitchFamily="34" charset="-122"/>
          </a:endParaRPr>
        </a:p>
      </dgm:t>
    </dgm:pt>
    <dgm:pt modelId="{27E44288-3438-4756-98B0-CDBA4679BDD6}" type="parTrans" cxnId="{34F674AA-EBCA-4BCC-B25E-09D93625DD93}">
      <dgm:prSet/>
      <dgm:spPr/>
      <dgm:t>
        <a:bodyPr/>
        <a:lstStyle/>
        <a:p>
          <a:endParaRPr lang="zh-CN" altLang="en-US"/>
        </a:p>
      </dgm:t>
    </dgm:pt>
    <dgm:pt modelId="{CA84B6C2-EE07-4775-9807-484078B65ACB}" type="sibTrans" cxnId="{34F674AA-EBCA-4BCC-B25E-09D93625DD93}">
      <dgm:prSet/>
      <dgm:spPr/>
      <dgm:t>
        <a:bodyPr/>
        <a:lstStyle/>
        <a:p>
          <a:endParaRPr lang="zh-CN" altLang="en-US"/>
        </a:p>
      </dgm:t>
    </dgm:pt>
    <dgm:pt modelId="{ECBCC684-B887-404F-B135-AE8370E8DF3E}">
      <dgm:prSet phldrT="[文本]"/>
      <dgm:spPr/>
      <dgm:t>
        <a:bodyPr/>
        <a:lstStyle/>
        <a:p>
          <a:r>
            <a:rPr lang="zh-CN" altLang="en-US" b="1" dirty="0" smtClean="0">
              <a:latin typeface="Arial Unicode MS" pitchFamily="34" charset="-122"/>
              <a:ea typeface="Arial Unicode MS" pitchFamily="34" charset="-122"/>
              <a:cs typeface="Arial Unicode MS" pitchFamily="34" charset="-122"/>
            </a:rPr>
            <a:t>胚胎冷冻</a:t>
          </a:r>
          <a:endParaRPr lang="zh-CN" altLang="en-US" b="1" dirty="0">
            <a:latin typeface="Arial Unicode MS" pitchFamily="34" charset="-122"/>
            <a:ea typeface="Arial Unicode MS" pitchFamily="34" charset="-122"/>
            <a:cs typeface="Arial Unicode MS" pitchFamily="34" charset="-122"/>
          </a:endParaRPr>
        </a:p>
      </dgm:t>
    </dgm:pt>
    <dgm:pt modelId="{5088524B-6712-4496-A07C-8DF6AD5DB7F7}" type="parTrans" cxnId="{4A9D9E3E-422C-418A-9C09-111CE539E036}">
      <dgm:prSet/>
      <dgm:spPr/>
      <dgm:t>
        <a:bodyPr/>
        <a:lstStyle/>
        <a:p>
          <a:endParaRPr lang="zh-CN" altLang="en-US"/>
        </a:p>
      </dgm:t>
    </dgm:pt>
    <dgm:pt modelId="{5A16E437-7C79-4A8B-B52A-7A19148DF5A2}" type="sibTrans" cxnId="{4A9D9E3E-422C-418A-9C09-111CE539E036}">
      <dgm:prSet/>
      <dgm:spPr/>
      <dgm:t>
        <a:bodyPr/>
        <a:lstStyle/>
        <a:p>
          <a:endParaRPr lang="zh-CN" altLang="en-US"/>
        </a:p>
      </dgm:t>
    </dgm:pt>
    <dgm:pt modelId="{7BE3234A-4AD4-4499-8899-45A6811D5AEA}" type="pres">
      <dgm:prSet presAssocID="{9AE57011-A9CF-44D3-9355-59D83340ACE4}" presName="Name0" presStyleCnt="0">
        <dgm:presLayoutVars>
          <dgm:dir/>
          <dgm:resizeHandles val="exact"/>
        </dgm:presLayoutVars>
      </dgm:prSet>
      <dgm:spPr/>
      <dgm:t>
        <a:bodyPr/>
        <a:lstStyle/>
        <a:p>
          <a:endParaRPr lang="zh-CN" altLang="en-US"/>
        </a:p>
      </dgm:t>
    </dgm:pt>
    <dgm:pt modelId="{8D4C3A18-F965-4828-9B53-0F1127CD79B9}" type="pres">
      <dgm:prSet presAssocID="{FF3EEA89-07B5-4639-9B4E-76E7151D8229}" presName="composite" presStyleCnt="0"/>
      <dgm:spPr/>
      <dgm:t>
        <a:bodyPr/>
        <a:lstStyle/>
        <a:p>
          <a:endParaRPr lang="zh-CN" altLang="en-US"/>
        </a:p>
      </dgm:t>
    </dgm:pt>
    <dgm:pt modelId="{7CA62D93-B624-4CC9-A9E2-250FA0EDC8A7}" type="pres">
      <dgm:prSet presAssocID="{FF3EEA89-07B5-4639-9B4E-76E7151D8229}" presName="imagSh" presStyleLbl="b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t>
        <a:bodyPr/>
        <a:lstStyle/>
        <a:p>
          <a:endParaRPr lang="zh-CN" altLang="en-US"/>
        </a:p>
      </dgm:t>
    </dgm:pt>
    <dgm:pt modelId="{47F847CC-CBCC-4C43-A8C0-826BE7200AC1}" type="pres">
      <dgm:prSet presAssocID="{FF3EEA89-07B5-4639-9B4E-76E7151D8229}" presName="txNode" presStyleLbl="node1" presStyleIdx="0" presStyleCnt="6">
        <dgm:presLayoutVars>
          <dgm:bulletEnabled val="1"/>
        </dgm:presLayoutVars>
      </dgm:prSet>
      <dgm:spPr/>
      <dgm:t>
        <a:bodyPr/>
        <a:lstStyle/>
        <a:p>
          <a:endParaRPr lang="zh-CN" altLang="en-US"/>
        </a:p>
      </dgm:t>
    </dgm:pt>
    <dgm:pt modelId="{DD84EB6A-A3EC-45FA-B8CF-96C6392C1642}" type="pres">
      <dgm:prSet presAssocID="{2E5094D4-6939-4223-86A8-2C67F5F31AD0}" presName="sibTrans" presStyleLbl="sibTrans2D1" presStyleIdx="0" presStyleCnt="5"/>
      <dgm:spPr/>
      <dgm:t>
        <a:bodyPr/>
        <a:lstStyle/>
        <a:p>
          <a:endParaRPr lang="zh-CN" altLang="en-US"/>
        </a:p>
      </dgm:t>
    </dgm:pt>
    <dgm:pt modelId="{2829A262-8381-477B-96B4-0B2F19ACB155}" type="pres">
      <dgm:prSet presAssocID="{2E5094D4-6939-4223-86A8-2C67F5F31AD0}" presName="connTx" presStyleLbl="sibTrans2D1" presStyleIdx="0" presStyleCnt="5"/>
      <dgm:spPr/>
      <dgm:t>
        <a:bodyPr/>
        <a:lstStyle/>
        <a:p>
          <a:endParaRPr lang="zh-CN" altLang="en-US"/>
        </a:p>
      </dgm:t>
    </dgm:pt>
    <dgm:pt modelId="{1B0BD9B2-95D4-4160-899B-3701A5621C46}" type="pres">
      <dgm:prSet presAssocID="{E1BE2F53-D67B-4E96-8F0A-0394B4C30A1B}" presName="composite" presStyleCnt="0"/>
      <dgm:spPr/>
      <dgm:t>
        <a:bodyPr/>
        <a:lstStyle/>
        <a:p>
          <a:endParaRPr lang="zh-CN" altLang="en-US"/>
        </a:p>
      </dgm:t>
    </dgm:pt>
    <dgm:pt modelId="{DDAE1796-56E0-4183-91EE-B39AB0B39A57}" type="pres">
      <dgm:prSet presAssocID="{E1BE2F53-D67B-4E96-8F0A-0394B4C30A1B}" presName="imagSh" presStyleLbl="b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zh-CN" altLang="en-US"/>
        </a:p>
      </dgm:t>
    </dgm:pt>
    <dgm:pt modelId="{6DD44C3D-F733-44B0-AA61-0884ED8A8999}" type="pres">
      <dgm:prSet presAssocID="{E1BE2F53-D67B-4E96-8F0A-0394B4C30A1B}" presName="txNode" presStyleLbl="node1" presStyleIdx="1" presStyleCnt="6">
        <dgm:presLayoutVars>
          <dgm:bulletEnabled val="1"/>
        </dgm:presLayoutVars>
      </dgm:prSet>
      <dgm:spPr/>
      <dgm:t>
        <a:bodyPr/>
        <a:lstStyle/>
        <a:p>
          <a:endParaRPr lang="zh-CN" altLang="en-US"/>
        </a:p>
      </dgm:t>
    </dgm:pt>
    <dgm:pt modelId="{153A3A87-E8E9-4091-908C-CBC7D262A298}" type="pres">
      <dgm:prSet presAssocID="{BAB64DD4-A882-43DE-8C14-B94B01D484FF}" presName="sibTrans" presStyleLbl="sibTrans2D1" presStyleIdx="1" presStyleCnt="5"/>
      <dgm:spPr/>
      <dgm:t>
        <a:bodyPr/>
        <a:lstStyle/>
        <a:p>
          <a:endParaRPr lang="zh-CN" altLang="en-US"/>
        </a:p>
      </dgm:t>
    </dgm:pt>
    <dgm:pt modelId="{3BEB6116-F5B8-4FED-AD75-59197412DD19}" type="pres">
      <dgm:prSet presAssocID="{BAB64DD4-A882-43DE-8C14-B94B01D484FF}" presName="connTx" presStyleLbl="sibTrans2D1" presStyleIdx="1" presStyleCnt="5"/>
      <dgm:spPr/>
      <dgm:t>
        <a:bodyPr/>
        <a:lstStyle/>
        <a:p>
          <a:endParaRPr lang="zh-CN" altLang="en-US"/>
        </a:p>
      </dgm:t>
    </dgm:pt>
    <dgm:pt modelId="{F51C3983-5582-4D99-84F4-CA9E04440733}" type="pres">
      <dgm:prSet presAssocID="{F6BFDB6E-8962-4FEF-A861-E319C869D791}" presName="composite" presStyleCnt="0"/>
      <dgm:spPr/>
      <dgm:t>
        <a:bodyPr/>
        <a:lstStyle/>
        <a:p>
          <a:endParaRPr lang="zh-CN" altLang="en-US"/>
        </a:p>
      </dgm:t>
    </dgm:pt>
    <dgm:pt modelId="{7A1206F0-8BCC-4105-A948-82EFBDA91C42}" type="pres">
      <dgm:prSet presAssocID="{F6BFDB6E-8962-4FEF-A861-E319C869D791}" presName="imagSh" presStyleLbl="b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zh-CN" altLang="en-US"/>
        </a:p>
      </dgm:t>
    </dgm:pt>
    <dgm:pt modelId="{CF621476-35DD-476B-A2DC-501E1C918DAE}" type="pres">
      <dgm:prSet presAssocID="{F6BFDB6E-8962-4FEF-A861-E319C869D791}" presName="txNode" presStyleLbl="node1" presStyleIdx="2" presStyleCnt="6">
        <dgm:presLayoutVars>
          <dgm:bulletEnabled val="1"/>
        </dgm:presLayoutVars>
      </dgm:prSet>
      <dgm:spPr/>
      <dgm:t>
        <a:bodyPr/>
        <a:lstStyle/>
        <a:p>
          <a:endParaRPr lang="zh-CN" altLang="en-US"/>
        </a:p>
      </dgm:t>
    </dgm:pt>
    <dgm:pt modelId="{0CC75CFA-2245-4905-8FFA-E16C7593A52B}" type="pres">
      <dgm:prSet presAssocID="{26FB5492-6F2D-4F8C-ADA4-831CC54950BE}" presName="sibTrans" presStyleLbl="sibTrans2D1" presStyleIdx="2" presStyleCnt="5"/>
      <dgm:spPr/>
      <dgm:t>
        <a:bodyPr/>
        <a:lstStyle/>
        <a:p>
          <a:endParaRPr lang="zh-CN" altLang="en-US"/>
        </a:p>
      </dgm:t>
    </dgm:pt>
    <dgm:pt modelId="{AD5C6E14-8AF3-4C04-BE56-3D12875879A3}" type="pres">
      <dgm:prSet presAssocID="{26FB5492-6F2D-4F8C-ADA4-831CC54950BE}" presName="connTx" presStyleLbl="sibTrans2D1" presStyleIdx="2" presStyleCnt="5"/>
      <dgm:spPr/>
      <dgm:t>
        <a:bodyPr/>
        <a:lstStyle/>
        <a:p>
          <a:endParaRPr lang="zh-CN" altLang="en-US"/>
        </a:p>
      </dgm:t>
    </dgm:pt>
    <dgm:pt modelId="{47B72F1E-165C-41E8-95B5-E9DE385EB0C5}" type="pres">
      <dgm:prSet presAssocID="{CA4A97EB-D8DC-4D82-9819-50E5A3AD364F}" presName="composite" presStyleCnt="0"/>
      <dgm:spPr/>
      <dgm:t>
        <a:bodyPr/>
        <a:lstStyle/>
        <a:p>
          <a:endParaRPr lang="zh-CN" altLang="en-US"/>
        </a:p>
      </dgm:t>
    </dgm:pt>
    <dgm:pt modelId="{898C19A6-3A5F-401D-809F-CC6B90F8EA3F}" type="pres">
      <dgm:prSet presAssocID="{CA4A97EB-D8DC-4D82-9819-50E5A3AD364F}" presName="imagSh" presStyleLbl="b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zh-CN" altLang="en-US"/>
        </a:p>
      </dgm:t>
    </dgm:pt>
    <dgm:pt modelId="{E33E5EDF-5234-4215-B1C6-649B454D2B57}" type="pres">
      <dgm:prSet presAssocID="{CA4A97EB-D8DC-4D82-9819-50E5A3AD364F}" presName="txNode" presStyleLbl="node1" presStyleIdx="3" presStyleCnt="6">
        <dgm:presLayoutVars>
          <dgm:bulletEnabled val="1"/>
        </dgm:presLayoutVars>
      </dgm:prSet>
      <dgm:spPr/>
      <dgm:t>
        <a:bodyPr/>
        <a:lstStyle/>
        <a:p>
          <a:endParaRPr lang="zh-CN" altLang="en-US"/>
        </a:p>
      </dgm:t>
    </dgm:pt>
    <dgm:pt modelId="{B21819DD-B938-4EE6-B747-78DE24EEB375}" type="pres">
      <dgm:prSet presAssocID="{E9A7C323-9788-45E3-8993-AB33FE014814}" presName="sibTrans" presStyleLbl="sibTrans2D1" presStyleIdx="3" presStyleCnt="5"/>
      <dgm:spPr/>
      <dgm:t>
        <a:bodyPr/>
        <a:lstStyle/>
        <a:p>
          <a:endParaRPr lang="zh-CN" altLang="en-US"/>
        </a:p>
      </dgm:t>
    </dgm:pt>
    <dgm:pt modelId="{333A3F99-8BCB-4D5C-8749-A0C070BBFBCA}" type="pres">
      <dgm:prSet presAssocID="{E9A7C323-9788-45E3-8993-AB33FE014814}" presName="connTx" presStyleLbl="sibTrans2D1" presStyleIdx="3" presStyleCnt="5"/>
      <dgm:spPr/>
      <dgm:t>
        <a:bodyPr/>
        <a:lstStyle/>
        <a:p>
          <a:endParaRPr lang="zh-CN" altLang="en-US"/>
        </a:p>
      </dgm:t>
    </dgm:pt>
    <dgm:pt modelId="{3F97F21C-736B-4848-B50F-35D876C44232}" type="pres">
      <dgm:prSet presAssocID="{0C8F4BE6-BF1D-4585-9A58-533585FE726D}" presName="composite" presStyleCnt="0"/>
      <dgm:spPr/>
      <dgm:t>
        <a:bodyPr/>
        <a:lstStyle/>
        <a:p>
          <a:endParaRPr lang="zh-CN" altLang="en-US"/>
        </a:p>
      </dgm:t>
    </dgm:pt>
    <dgm:pt modelId="{04944FE5-FA0C-4615-BCB6-06957CC95FC5}" type="pres">
      <dgm:prSet presAssocID="{0C8F4BE6-BF1D-4585-9A58-533585FE726D}" presName="imagSh" presStyleLbl="b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dgm:spPr>
      <dgm:t>
        <a:bodyPr/>
        <a:lstStyle/>
        <a:p>
          <a:endParaRPr lang="zh-CN" altLang="en-US"/>
        </a:p>
      </dgm:t>
    </dgm:pt>
    <dgm:pt modelId="{39809DE5-E678-4B8F-827F-EFEA1B94B82D}" type="pres">
      <dgm:prSet presAssocID="{0C8F4BE6-BF1D-4585-9A58-533585FE726D}" presName="txNode" presStyleLbl="node1" presStyleIdx="4" presStyleCnt="6">
        <dgm:presLayoutVars>
          <dgm:bulletEnabled val="1"/>
        </dgm:presLayoutVars>
      </dgm:prSet>
      <dgm:spPr/>
      <dgm:t>
        <a:bodyPr/>
        <a:lstStyle/>
        <a:p>
          <a:endParaRPr lang="zh-CN" altLang="en-US"/>
        </a:p>
      </dgm:t>
    </dgm:pt>
    <dgm:pt modelId="{B2F5B439-E33B-4091-A6A4-9904C33E45A0}" type="pres">
      <dgm:prSet presAssocID="{AD632603-008E-4459-B271-ECA5D783C76B}" presName="sibTrans" presStyleLbl="sibTrans2D1" presStyleIdx="4" presStyleCnt="5"/>
      <dgm:spPr/>
      <dgm:t>
        <a:bodyPr/>
        <a:lstStyle/>
        <a:p>
          <a:endParaRPr lang="zh-CN" altLang="en-US"/>
        </a:p>
      </dgm:t>
    </dgm:pt>
    <dgm:pt modelId="{8FA1F428-F11F-4A74-B980-FDA8C009258C}" type="pres">
      <dgm:prSet presAssocID="{AD632603-008E-4459-B271-ECA5D783C76B}" presName="connTx" presStyleLbl="sibTrans2D1" presStyleIdx="4" presStyleCnt="5"/>
      <dgm:spPr/>
      <dgm:t>
        <a:bodyPr/>
        <a:lstStyle/>
        <a:p>
          <a:endParaRPr lang="zh-CN" altLang="en-US"/>
        </a:p>
      </dgm:t>
    </dgm:pt>
    <dgm:pt modelId="{2134E34D-DDAC-46FA-AEC5-16B62430CF51}" type="pres">
      <dgm:prSet presAssocID="{ECBCC684-B887-404F-B135-AE8370E8DF3E}" presName="composite" presStyleCnt="0"/>
      <dgm:spPr/>
      <dgm:t>
        <a:bodyPr/>
        <a:lstStyle/>
        <a:p>
          <a:endParaRPr lang="zh-CN" altLang="en-US"/>
        </a:p>
      </dgm:t>
    </dgm:pt>
    <dgm:pt modelId="{0F40F319-533C-43BC-A30B-1A50E7CBE42D}" type="pres">
      <dgm:prSet presAssocID="{ECBCC684-B887-404F-B135-AE8370E8DF3E}" presName="imagSh" presStyleLbl="b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27000" r="-27000"/>
          </a:stretch>
        </a:blipFill>
      </dgm:spPr>
      <dgm:t>
        <a:bodyPr/>
        <a:lstStyle/>
        <a:p>
          <a:endParaRPr lang="zh-CN" altLang="en-US"/>
        </a:p>
      </dgm:t>
    </dgm:pt>
    <dgm:pt modelId="{E6A40F57-8A61-48D9-BA30-F0E8E5557F9C}" type="pres">
      <dgm:prSet presAssocID="{ECBCC684-B887-404F-B135-AE8370E8DF3E}" presName="txNode" presStyleLbl="node1" presStyleIdx="5" presStyleCnt="6">
        <dgm:presLayoutVars>
          <dgm:bulletEnabled val="1"/>
        </dgm:presLayoutVars>
      </dgm:prSet>
      <dgm:spPr/>
      <dgm:t>
        <a:bodyPr/>
        <a:lstStyle/>
        <a:p>
          <a:endParaRPr lang="zh-CN" altLang="en-US"/>
        </a:p>
      </dgm:t>
    </dgm:pt>
  </dgm:ptLst>
  <dgm:cxnLst>
    <dgm:cxn modelId="{37F72632-84FD-401B-B9C8-CDFE4B57A357}" srcId="{F6BFDB6E-8962-4FEF-A861-E319C869D791}" destId="{2D1FABD1-E24F-48BE-977C-106A9932ACDB}" srcOrd="1" destOrd="0" parTransId="{1606B786-CBC1-4916-AA1D-739B75B6D774}" sibTransId="{467A5A75-A22E-4145-8C3E-933FE1EA9980}"/>
    <dgm:cxn modelId="{096B1AE5-1A92-4F34-A29E-8C05CA276DC7}" type="presOf" srcId="{E9A7C323-9788-45E3-8993-AB33FE014814}" destId="{333A3F99-8BCB-4D5C-8749-A0C070BBFBCA}" srcOrd="1" destOrd="0" presId="urn:microsoft.com/office/officeart/2005/8/layout/hProcess10"/>
    <dgm:cxn modelId="{34F674AA-EBCA-4BCC-B25E-09D93625DD93}" srcId="{0C8F4BE6-BF1D-4585-9A58-533585FE726D}" destId="{E24E9584-3BAC-4217-86BA-7206826A80E7}" srcOrd="1" destOrd="0" parTransId="{27E44288-3438-4756-98B0-CDBA4679BDD6}" sibTransId="{CA84B6C2-EE07-4775-9807-484078B65ACB}"/>
    <dgm:cxn modelId="{449A9F5D-7E04-4A6A-AA7E-B17E93CD56A5}" type="presOf" srcId="{BAB64DD4-A882-43DE-8C14-B94B01D484FF}" destId="{3BEB6116-F5B8-4FED-AD75-59197412DD19}" srcOrd="1" destOrd="0" presId="urn:microsoft.com/office/officeart/2005/8/layout/hProcess10"/>
    <dgm:cxn modelId="{2BE85450-8DA2-4075-9C6C-EAE0D72F83A2}" type="presOf" srcId="{2D1FABD1-E24F-48BE-977C-106A9932ACDB}" destId="{CF621476-35DD-476B-A2DC-501E1C918DAE}" srcOrd="0" destOrd="2" presId="urn:microsoft.com/office/officeart/2005/8/layout/hProcess10"/>
    <dgm:cxn modelId="{305947FD-D699-4242-878F-E6FA4A0BE396}" type="presOf" srcId="{26FB5492-6F2D-4F8C-ADA4-831CC54950BE}" destId="{0CC75CFA-2245-4905-8FFA-E16C7593A52B}" srcOrd="0" destOrd="0" presId="urn:microsoft.com/office/officeart/2005/8/layout/hProcess10"/>
    <dgm:cxn modelId="{0A17B05C-6FD6-4648-B2CB-07F077B6C32F}" type="presOf" srcId="{E1BE2F53-D67B-4E96-8F0A-0394B4C30A1B}" destId="{6DD44C3D-F733-44B0-AA61-0884ED8A8999}" srcOrd="0" destOrd="0" presId="urn:microsoft.com/office/officeart/2005/8/layout/hProcess10"/>
    <dgm:cxn modelId="{A3DCD5B4-129D-4FF9-93F1-584D4442F26F}" type="presOf" srcId="{2E5094D4-6939-4223-86A8-2C67F5F31AD0}" destId="{DD84EB6A-A3EC-45FA-B8CF-96C6392C1642}" srcOrd="0" destOrd="0" presId="urn:microsoft.com/office/officeart/2005/8/layout/hProcess10"/>
    <dgm:cxn modelId="{0FF73E4A-FD32-4480-B64E-4FF96B2DC205}" srcId="{9AE57011-A9CF-44D3-9355-59D83340ACE4}" destId="{0C8F4BE6-BF1D-4585-9A58-533585FE726D}" srcOrd="4" destOrd="0" parTransId="{2E9AA874-6084-45DF-864B-F830771C3ABF}" sibTransId="{AD632603-008E-4459-B271-ECA5D783C76B}"/>
    <dgm:cxn modelId="{483FAEBC-BBCA-4F26-9E7D-A2E29AFE13EA}" type="presOf" srcId="{BAB64DD4-A882-43DE-8C14-B94B01D484FF}" destId="{153A3A87-E8E9-4091-908C-CBC7D262A298}" srcOrd="0" destOrd="0" presId="urn:microsoft.com/office/officeart/2005/8/layout/hProcess10"/>
    <dgm:cxn modelId="{43505ED4-F202-417F-B0EC-71F27932FEAC}" type="presOf" srcId="{AD632603-008E-4459-B271-ECA5D783C76B}" destId="{8FA1F428-F11F-4A74-B980-FDA8C009258C}" srcOrd="1" destOrd="0" presId="urn:microsoft.com/office/officeart/2005/8/layout/hProcess10"/>
    <dgm:cxn modelId="{BC06F423-1B05-4699-A13B-D3C27F665B9A}" type="presOf" srcId="{2AFE4EA6-BB14-4F92-8A0D-802CE14335B8}" destId="{47F847CC-CBCC-4C43-A8C0-826BE7200AC1}" srcOrd="0" destOrd="2" presId="urn:microsoft.com/office/officeart/2005/8/layout/hProcess10"/>
    <dgm:cxn modelId="{32C9AE54-00B7-47AD-868D-129DE39C7D9C}" srcId="{FF3EEA89-07B5-4639-9B4E-76E7151D8229}" destId="{8746B1BD-BFB9-4ED4-AC67-E19327580565}" srcOrd="0" destOrd="0" parTransId="{74AF5429-BEEC-4C97-9228-BCEEE3E3D1BB}" sibTransId="{15BD27B7-8B51-4F2C-9D11-FE3BA386C378}"/>
    <dgm:cxn modelId="{4A9D9E3E-422C-418A-9C09-111CE539E036}" srcId="{9AE57011-A9CF-44D3-9355-59D83340ACE4}" destId="{ECBCC684-B887-404F-B135-AE8370E8DF3E}" srcOrd="5" destOrd="0" parTransId="{5088524B-6712-4496-A07C-8DF6AD5DB7F7}" sibTransId="{5A16E437-7C79-4A8B-B52A-7A19148DF5A2}"/>
    <dgm:cxn modelId="{CA217DE7-1D37-429B-8459-AEA34D2C4CEC}" srcId="{E1BE2F53-D67B-4E96-8F0A-0394B4C30A1B}" destId="{08F09CB3-8F83-488B-AC4C-6F74744A7595}" srcOrd="1" destOrd="0" parTransId="{CD608C88-21D6-4DC3-8914-B428ECD4D230}" sibTransId="{B349258C-4582-45A0-8878-66814B3B31BE}"/>
    <dgm:cxn modelId="{3D70E851-6309-45F9-8092-4727CCEF79A1}" type="presOf" srcId="{28288738-93B4-4488-BAAB-4290DBFC0798}" destId="{E33E5EDF-5234-4215-B1C6-649B454D2B57}" srcOrd="0" destOrd="1" presId="urn:microsoft.com/office/officeart/2005/8/layout/hProcess10"/>
    <dgm:cxn modelId="{D3555421-88C0-417C-82C6-2F5D52354B63}" type="presOf" srcId="{17232BF8-F226-4DC5-B043-92C41BDCE28E}" destId="{39809DE5-E678-4B8F-827F-EFEA1B94B82D}" srcOrd="0" destOrd="1" presId="urn:microsoft.com/office/officeart/2005/8/layout/hProcess10"/>
    <dgm:cxn modelId="{81FBC217-2D49-4933-BF44-7067947463C1}" srcId="{0C8F4BE6-BF1D-4585-9A58-533585FE726D}" destId="{17232BF8-F226-4DC5-B043-92C41BDCE28E}" srcOrd="0" destOrd="0" parTransId="{C9112148-6BFB-42CC-AA8A-8DA772EB5448}" sibTransId="{DBCAC9E9-AFD0-4EC8-BB62-0AFD0DF2640D}"/>
    <dgm:cxn modelId="{0A252B99-6A51-4875-BB5B-8D5FB9DDFB47}" srcId="{9AE57011-A9CF-44D3-9355-59D83340ACE4}" destId="{F6BFDB6E-8962-4FEF-A861-E319C869D791}" srcOrd="2" destOrd="0" parTransId="{45213252-C4A6-4AFF-9C1C-E3EC487AD795}" sibTransId="{26FB5492-6F2D-4F8C-ADA4-831CC54950BE}"/>
    <dgm:cxn modelId="{07DF3F35-8B66-4AED-A664-8BA4892A3C1A}" type="presOf" srcId="{1039E4F7-1A8C-4020-8D95-64DA0F12D378}" destId="{CF621476-35DD-476B-A2DC-501E1C918DAE}" srcOrd="0" destOrd="1" presId="urn:microsoft.com/office/officeart/2005/8/layout/hProcess10"/>
    <dgm:cxn modelId="{B4C2D17E-8B13-4AD0-AF83-EB3E47FA70D6}" srcId="{9AE57011-A9CF-44D3-9355-59D83340ACE4}" destId="{FF3EEA89-07B5-4639-9B4E-76E7151D8229}" srcOrd="0" destOrd="0" parTransId="{88002D16-AF4C-4984-8B83-99D3D5DE5A37}" sibTransId="{2E5094D4-6939-4223-86A8-2C67F5F31AD0}"/>
    <dgm:cxn modelId="{D5157A5D-59DE-4EEF-AF21-989B8B8D23F4}" type="presOf" srcId="{ECBCC684-B887-404F-B135-AE8370E8DF3E}" destId="{E6A40F57-8A61-48D9-BA30-F0E8E5557F9C}" srcOrd="0" destOrd="0" presId="urn:microsoft.com/office/officeart/2005/8/layout/hProcess10"/>
    <dgm:cxn modelId="{8D30ADFA-9E26-4851-B7CB-0A6602FFE7C4}" type="presOf" srcId="{FF3EEA89-07B5-4639-9B4E-76E7151D8229}" destId="{47F847CC-CBCC-4C43-A8C0-826BE7200AC1}" srcOrd="0" destOrd="0" presId="urn:microsoft.com/office/officeart/2005/8/layout/hProcess10"/>
    <dgm:cxn modelId="{12DDAC86-418D-47A4-BBCB-FB5EE1016799}" srcId="{F6BFDB6E-8962-4FEF-A861-E319C869D791}" destId="{1039E4F7-1A8C-4020-8D95-64DA0F12D378}" srcOrd="0" destOrd="0" parTransId="{F5330277-5711-4082-8F95-0A88F02BCEE3}" sibTransId="{65603158-065A-4E96-B480-DAE496F5264B}"/>
    <dgm:cxn modelId="{72586D7D-97F1-496F-BE69-07DFC3DEE072}" type="presOf" srcId="{2E5094D4-6939-4223-86A8-2C67F5F31AD0}" destId="{2829A262-8381-477B-96B4-0B2F19ACB155}" srcOrd="1" destOrd="0" presId="urn:microsoft.com/office/officeart/2005/8/layout/hProcess10"/>
    <dgm:cxn modelId="{97595BA5-61E0-467D-B4FC-677CAB269C84}" srcId="{CA4A97EB-D8DC-4D82-9819-50E5A3AD364F}" destId="{28288738-93B4-4488-BAAB-4290DBFC0798}" srcOrd="0" destOrd="0" parTransId="{C678D124-5E71-47E4-B7DB-F5A629487A7A}" sibTransId="{085DBCE9-846C-4278-98FC-EB7A37654B3D}"/>
    <dgm:cxn modelId="{5721313C-8F10-43D7-8745-723494AFB628}" srcId="{CA4A97EB-D8DC-4D82-9819-50E5A3AD364F}" destId="{D7D7842F-3337-4132-8843-F3475DA034DA}" srcOrd="1" destOrd="0" parTransId="{AD70F322-6755-4122-A40F-818946ADADDE}" sibTransId="{6450C84A-5A9A-4CF0-ADEA-423EC19F5342}"/>
    <dgm:cxn modelId="{61C4DB3B-8683-4DC7-848A-1AA7B3B8A209}" type="presOf" srcId="{CA4A97EB-D8DC-4D82-9819-50E5A3AD364F}" destId="{E33E5EDF-5234-4215-B1C6-649B454D2B57}" srcOrd="0" destOrd="0" presId="urn:microsoft.com/office/officeart/2005/8/layout/hProcess10"/>
    <dgm:cxn modelId="{BD309BC5-0298-4F5E-A3C7-EEC5CE7700DB}" type="presOf" srcId="{53FC92D3-657A-41AB-B8AC-7ECD0B685B80}" destId="{6DD44C3D-F733-44B0-AA61-0884ED8A8999}" srcOrd="0" destOrd="1" presId="urn:microsoft.com/office/officeart/2005/8/layout/hProcess10"/>
    <dgm:cxn modelId="{BFE5B989-03C9-4601-BD06-AF70F9A458B9}" type="presOf" srcId="{08F09CB3-8F83-488B-AC4C-6F74744A7595}" destId="{6DD44C3D-F733-44B0-AA61-0884ED8A8999}" srcOrd="0" destOrd="2" presId="urn:microsoft.com/office/officeart/2005/8/layout/hProcess10"/>
    <dgm:cxn modelId="{A95760F6-7270-4207-94AA-71960B04AB65}" type="presOf" srcId="{9AE57011-A9CF-44D3-9355-59D83340ACE4}" destId="{7BE3234A-4AD4-4499-8899-45A6811D5AEA}" srcOrd="0" destOrd="0" presId="urn:microsoft.com/office/officeart/2005/8/layout/hProcess10"/>
    <dgm:cxn modelId="{EECF0F2B-F902-4392-B3D3-FBECECFBE0A1}" type="presOf" srcId="{D7D7842F-3337-4132-8843-F3475DA034DA}" destId="{E33E5EDF-5234-4215-B1C6-649B454D2B57}" srcOrd="0" destOrd="2" presId="urn:microsoft.com/office/officeart/2005/8/layout/hProcess10"/>
    <dgm:cxn modelId="{F48184CE-4395-43B8-BA7A-072B13C1DCF7}" srcId="{FF3EEA89-07B5-4639-9B4E-76E7151D8229}" destId="{2AFE4EA6-BB14-4F92-8A0D-802CE14335B8}" srcOrd="1" destOrd="0" parTransId="{BB3AF19E-FFE2-47C6-BAD8-7BCA22BE4124}" sibTransId="{FB0F4E35-E35E-434D-A381-040491A7A8FF}"/>
    <dgm:cxn modelId="{D871365A-BD11-4A1F-9174-8DADAB97862B}" type="presOf" srcId="{8746B1BD-BFB9-4ED4-AC67-E19327580565}" destId="{47F847CC-CBCC-4C43-A8C0-826BE7200AC1}" srcOrd="0" destOrd="1" presId="urn:microsoft.com/office/officeart/2005/8/layout/hProcess10"/>
    <dgm:cxn modelId="{28C4E0E7-4993-4DC5-84DB-33040F8623BE}" type="presOf" srcId="{0C8F4BE6-BF1D-4585-9A58-533585FE726D}" destId="{39809DE5-E678-4B8F-827F-EFEA1B94B82D}" srcOrd="0" destOrd="0" presId="urn:microsoft.com/office/officeart/2005/8/layout/hProcess10"/>
    <dgm:cxn modelId="{5C998454-90D0-41B3-A974-0B74C5EDDCDE}" type="presOf" srcId="{F6BFDB6E-8962-4FEF-A861-E319C869D791}" destId="{CF621476-35DD-476B-A2DC-501E1C918DAE}" srcOrd="0" destOrd="0" presId="urn:microsoft.com/office/officeart/2005/8/layout/hProcess10"/>
    <dgm:cxn modelId="{BB30BB13-3E85-4E7D-8FBC-0D5BEB785050}" type="presOf" srcId="{AD632603-008E-4459-B271-ECA5D783C76B}" destId="{B2F5B439-E33B-4091-A6A4-9904C33E45A0}" srcOrd="0" destOrd="0" presId="urn:microsoft.com/office/officeart/2005/8/layout/hProcess10"/>
    <dgm:cxn modelId="{692D7770-0F8E-420F-B2E9-AD8E03AFAC16}" type="presOf" srcId="{E24E9584-3BAC-4217-86BA-7206826A80E7}" destId="{39809DE5-E678-4B8F-827F-EFEA1B94B82D}" srcOrd="0" destOrd="2" presId="urn:microsoft.com/office/officeart/2005/8/layout/hProcess10"/>
    <dgm:cxn modelId="{8F785163-0B65-4345-B584-31C0BEC6F358}" srcId="{9AE57011-A9CF-44D3-9355-59D83340ACE4}" destId="{CA4A97EB-D8DC-4D82-9819-50E5A3AD364F}" srcOrd="3" destOrd="0" parTransId="{0ABA281B-DCEC-476F-8EB7-B62EF8D31614}" sibTransId="{E9A7C323-9788-45E3-8993-AB33FE014814}"/>
    <dgm:cxn modelId="{D3459934-3FAD-44B4-A281-AAD41ADADF60}" type="presOf" srcId="{E9A7C323-9788-45E3-8993-AB33FE014814}" destId="{B21819DD-B938-4EE6-B747-78DE24EEB375}" srcOrd="0" destOrd="0" presId="urn:microsoft.com/office/officeart/2005/8/layout/hProcess10"/>
    <dgm:cxn modelId="{5F523C95-B48F-47F4-85BC-54958CD33939}" srcId="{E1BE2F53-D67B-4E96-8F0A-0394B4C30A1B}" destId="{53FC92D3-657A-41AB-B8AC-7ECD0B685B80}" srcOrd="0" destOrd="0" parTransId="{CCCF54B9-EF30-4DAB-8876-6CAD31E8E78C}" sibTransId="{3ED6B6E0-2278-49CF-9CF8-ACB89CD37B39}"/>
    <dgm:cxn modelId="{B728C3B5-B81E-4BE1-984E-EB6BC9313EA4}" type="presOf" srcId="{26FB5492-6F2D-4F8C-ADA4-831CC54950BE}" destId="{AD5C6E14-8AF3-4C04-BE56-3D12875879A3}" srcOrd="1" destOrd="0" presId="urn:microsoft.com/office/officeart/2005/8/layout/hProcess10"/>
    <dgm:cxn modelId="{AD46A357-04F3-49B0-9AAC-BFB4269F3DA6}" srcId="{9AE57011-A9CF-44D3-9355-59D83340ACE4}" destId="{E1BE2F53-D67B-4E96-8F0A-0394B4C30A1B}" srcOrd="1" destOrd="0" parTransId="{070AF5A4-2C0C-42D1-A99F-3C5E857D8E8F}" sibTransId="{BAB64DD4-A882-43DE-8C14-B94B01D484FF}"/>
    <dgm:cxn modelId="{38393CD4-7585-45F8-96B5-BECA017E3971}" type="presParOf" srcId="{7BE3234A-4AD4-4499-8899-45A6811D5AEA}" destId="{8D4C3A18-F965-4828-9B53-0F1127CD79B9}" srcOrd="0" destOrd="0" presId="urn:microsoft.com/office/officeart/2005/8/layout/hProcess10"/>
    <dgm:cxn modelId="{07C1C9C0-9F4A-4BA8-A5D2-E16570FF7ACA}" type="presParOf" srcId="{8D4C3A18-F965-4828-9B53-0F1127CD79B9}" destId="{7CA62D93-B624-4CC9-A9E2-250FA0EDC8A7}" srcOrd="0" destOrd="0" presId="urn:microsoft.com/office/officeart/2005/8/layout/hProcess10"/>
    <dgm:cxn modelId="{B0AC73EC-9CE8-48DD-B7F9-7BF2392C6F20}" type="presParOf" srcId="{8D4C3A18-F965-4828-9B53-0F1127CD79B9}" destId="{47F847CC-CBCC-4C43-A8C0-826BE7200AC1}" srcOrd="1" destOrd="0" presId="urn:microsoft.com/office/officeart/2005/8/layout/hProcess10"/>
    <dgm:cxn modelId="{7A2EAD61-41EE-4F3E-9DDC-B215E96B744C}" type="presParOf" srcId="{7BE3234A-4AD4-4499-8899-45A6811D5AEA}" destId="{DD84EB6A-A3EC-45FA-B8CF-96C6392C1642}" srcOrd="1" destOrd="0" presId="urn:microsoft.com/office/officeart/2005/8/layout/hProcess10"/>
    <dgm:cxn modelId="{EAF6D119-F995-4B65-BE5D-690C2305ACFD}" type="presParOf" srcId="{DD84EB6A-A3EC-45FA-B8CF-96C6392C1642}" destId="{2829A262-8381-477B-96B4-0B2F19ACB155}" srcOrd="0" destOrd="0" presId="urn:microsoft.com/office/officeart/2005/8/layout/hProcess10"/>
    <dgm:cxn modelId="{C3997312-AAB2-4087-AB28-9BF4C690ACEE}" type="presParOf" srcId="{7BE3234A-4AD4-4499-8899-45A6811D5AEA}" destId="{1B0BD9B2-95D4-4160-899B-3701A5621C46}" srcOrd="2" destOrd="0" presId="urn:microsoft.com/office/officeart/2005/8/layout/hProcess10"/>
    <dgm:cxn modelId="{6CF75136-9321-480E-A486-BEC15F408357}" type="presParOf" srcId="{1B0BD9B2-95D4-4160-899B-3701A5621C46}" destId="{DDAE1796-56E0-4183-91EE-B39AB0B39A57}" srcOrd="0" destOrd="0" presId="urn:microsoft.com/office/officeart/2005/8/layout/hProcess10"/>
    <dgm:cxn modelId="{603B3557-0515-4C80-BF4E-F7E1C141C4DA}" type="presParOf" srcId="{1B0BD9B2-95D4-4160-899B-3701A5621C46}" destId="{6DD44C3D-F733-44B0-AA61-0884ED8A8999}" srcOrd="1" destOrd="0" presId="urn:microsoft.com/office/officeart/2005/8/layout/hProcess10"/>
    <dgm:cxn modelId="{AAFAA8B0-33A5-40FD-8331-78147EA6FA9C}" type="presParOf" srcId="{7BE3234A-4AD4-4499-8899-45A6811D5AEA}" destId="{153A3A87-E8E9-4091-908C-CBC7D262A298}" srcOrd="3" destOrd="0" presId="urn:microsoft.com/office/officeart/2005/8/layout/hProcess10"/>
    <dgm:cxn modelId="{32776F58-9E55-4574-A933-5236CD3C2FDC}" type="presParOf" srcId="{153A3A87-E8E9-4091-908C-CBC7D262A298}" destId="{3BEB6116-F5B8-4FED-AD75-59197412DD19}" srcOrd="0" destOrd="0" presId="urn:microsoft.com/office/officeart/2005/8/layout/hProcess10"/>
    <dgm:cxn modelId="{6A0D2282-A229-4A40-86F9-5045CB2F02F8}" type="presParOf" srcId="{7BE3234A-4AD4-4499-8899-45A6811D5AEA}" destId="{F51C3983-5582-4D99-84F4-CA9E04440733}" srcOrd="4" destOrd="0" presId="urn:microsoft.com/office/officeart/2005/8/layout/hProcess10"/>
    <dgm:cxn modelId="{91EB9673-D37E-47BE-82C8-550EBFE53AF4}" type="presParOf" srcId="{F51C3983-5582-4D99-84F4-CA9E04440733}" destId="{7A1206F0-8BCC-4105-A948-82EFBDA91C42}" srcOrd="0" destOrd="0" presId="urn:microsoft.com/office/officeart/2005/8/layout/hProcess10"/>
    <dgm:cxn modelId="{EDFB3332-4762-4E23-A8A0-F80D07775D33}" type="presParOf" srcId="{F51C3983-5582-4D99-84F4-CA9E04440733}" destId="{CF621476-35DD-476B-A2DC-501E1C918DAE}" srcOrd="1" destOrd="0" presId="urn:microsoft.com/office/officeart/2005/8/layout/hProcess10"/>
    <dgm:cxn modelId="{5968DE4C-D803-4DCE-877B-C40A0DCA3F3A}" type="presParOf" srcId="{7BE3234A-4AD4-4499-8899-45A6811D5AEA}" destId="{0CC75CFA-2245-4905-8FFA-E16C7593A52B}" srcOrd="5" destOrd="0" presId="urn:microsoft.com/office/officeart/2005/8/layout/hProcess10"/>
    <dgm:cxn modelId="{40B6403C-FF06-4096-A7E9-42B3CF27A804}" type="presParOf" srcId="{0CC75CFA-2245-4905-8FFA-E16C7593A52B}" destId="{AD5C6E14-8AF3-4C04-BE56-3D12875879A3}" srcOrd="0" destOrd="0" presId="urn:microsoft.com/office/officeart/2005/8/layout/hProcess10"/>
    <dgm:cxn modelId="{CAD22245-A097-459B-A01C-CCE10FEC8472}" type="presParOf" srcId="{7BE3234A-4AD4-4499-8899-45A6811D5AEA}" destId="{47B72F1E-165C-41E8-95B5-E9DE385EB0C5}" srcOrd="6" destOrd="0" presId="urn:microsoft.com/office/officeart/2005/8/layout/hProcess10"/>
    <dgm:cxn modelId="{A90331CA-3035-4C96-8BC3-3BEEC20E5516}" type="presParOf" srcId="{47B72F1E-165C-41E8-95B5-E9DE385EB0C5}" destId="{898C19A6-3A5F-401D-809F-CC6B90F8EA3F}" srcOrd="0" destOrd="0" presId="urn:microsoft.com/office/officeart/2005/8/layout/hProcess10"/>
    <dgm:cxn modelId="{E8B3F6D4-D8D2-4AEB-92AD-C3053A5688A1}" type="presParOf" srcId="{47B72F1E-165C-41E8-95B5-E9DE385EB0C5}" destId="{E33E5EDF-5234-4215-B1C6-649B454D2B57}" srcOrd="1" destOrd="0" presId="urn:microsoft.com/office/officeart/2005/8/layout/hProcess10"/>
    <dgm:cxn modelId="{3EA8A8BF-055E-46A2-88C5-FB395B009349}" type="presParOf" srcId="{7BE3234A-4AD4-4499-8899-45A6811D5AEA}" destId="{B21819DD-B938-4EE6-B747-78DE24EEB375}" srcOrd="7" destOrd="0" presId="urn:microsoft.com/office/officeart/2005/8/layout/hProcess10"/>
    <dgm:cxn modelId="{BE908798-0A34-4CAC-AAB4-34D60A79AB83}" type="presParOf" srcId="{B21819DD-B938-4EE6-B747-78DE24EEB375}" destId="{333A3F99-8BCB-4D5C-8749-A0C070BBFBCA}" srcOrd="0" destOrd="0" presId="urn:microsoft.com/office/officeart/2005/8/layout/hProcess10"/>
    <dgm:cxn modelId="{2E29BE16-54FA-4240-ADBE-3DC0D39A00E9}" type="presParOf" srcId="{7BE3234A-4AD4-4499-8899-45A6811D5AEA}" destId="{3F97F21C-736B-4848-B50F-35D876C44232}" srcOrd="8" destOrd="0" presId="urn:microsoft.com/office/officeart/2005/8/layout/hProcess10"/>
    <dgm:cxn modelId="{D526415F-C830-4E98-BE07-F9330569826E}" type="presParOf" srcId="{3F97F21C-736B-4848-B50F-35D876C44232}" destId="{04944FE5-FA0C-4615-BCB6-06957CC95FC5}" srcOrd="0" destOrd="0" presId="urn:microsoft.com/office/officeart/2005/8/layout/hProcess10"/>
    <dgm:cxn modelId="{9A3CE569-73E0-4C44-9D0E-8CC8E17E3C63}" type="presParOf" srcId="{3F97F21C-736B-4848-B50F-35D876C44232}" destId="{39809DE5-E678-4B8F-827F-EFEA1B94B82D}" srcOrd="1" destOrd="0" presId="urn:microsoft.com/office/officeart/2005/8/layout/hProcess10"/>
    <dgm:cxn modelId="{54079C56-3E9B-46F5-BCAD-43978E2096DF}" type="presParOf" srcId="{7BE3234A-4AD4-4499-8899-45A6811D5AEA}" destId="{B2F5B439-E33B-4091-A6A4-9904C33E45A0}" srcOrd="9" destOrd="0" presId="urn:microsoft.com/office/officeart/2005/8/layout/hProcess10"/>
    <dgm:cxn modelId="{F19F0490-DDC7-4D76-B2FB-049EE1964112}" type="presParOf" srcId="{B2F5B439-E33B-4091-A6A4-9904C33E45A0}" destId="{8FA1F428-F11F-4A74-B980-FDA8C009258C}" srcOrd="0" destOrd="0" presId="urn:microsoft.com/office/officeart/2005/8/layout/hProcess10"/>
    <dgm:cxn modelId="{A8DFF93F-FA72-4934-BFC2-41C919D817E9}" type="presParOf" srcId="{7BE3234A-4AD4-4499-8899-45A6811D5AEA}" destId="{2134E34D-DDAC-46FA-AEC5-16B62430CF51}" srcOrd="10" destOrd="0" presId="urn:microsoft.com/office/officeart/2005/8/layout/hProcess10"/>
    <dgm:cxn modelId="{4F52C03D-4C83-40D3-B2D9-1DE0CEBDCC10}" type="presParOf" srcId="{2134E34D-DDAC-46FA-AEC5-16B62430CF51}" destId="{0F40F319-533C-43BC-A30B-1A50E7CBE42D}" srcOrd="0" destOrd="0" presId="urn:microsoft.com/office/officeart/2005/8/layout/hProcess10"/>
    <dgm:cxn modelId="{1E2B83AC-B977-41A0-A6D4-AD680EF92ECF}" type="presParOf" srcId="{2134E34D-DDAC-46FA-AEC5-16B62430CF51}" destId="{E6A40F57-8A61-48D9-BA30-F0E8E5557F9C}"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E57011-A9CF-44D3-9355-59D83340ACE4}" type="doc">
      <dgm:prSet loTypeId="urn:microsoft.com/office/officeart/2005/8/layout/hProcess10" loCatId="process" qsTypeId="urn:microsoft.com/office/officeart/2005/8/quickstyle/simple4" qsCatId="simple" csTypeId="urn:microsoft.com/office/officeart/2005/8/colors/accent0_3" csCatId="mainScheme" phldr="1"/>
      <dgm:spPr/>
      <dgm:t>
        <a:bodyPr/>
        <a:lstStyle/>
        <a:p>
          <a:endParaRPr lang="zh-CN" altLang="en-US"/>
        </a:p>
      </dgm:t>
    </dgm:pt>
    <dgm:pt modelId="{FF3EEA89-07B5-4639-9B4E-76E7151D8229}">
      <dgm:prSet phldrT="[文本]" custT="1"/>
      <dgm:spPr/>
      <dgm:t>
        <a:bodyPr/>
        <a:lstStyle/>
        <a:p>
          <a:r>
            <a:rPr lang="en-US" altLang="zh-CN" sz="1400" b="1" dirty="0" err="1" smtClean="0">
              <a:latin typeface="Arial Unicode MS" pitchFamily="34" charset="-122"/>
              <a:ea typeface="Arial Unicode MS" pitchFamily="34" charset="-122"/>
              <a:cs typeface="Arial Unicode MS" pitchFamily="34" charset="-122"/>
            </a:rPr>
            <a:t>sgRNA</a:t>
          </a:r>
          <a:r>
            <a:rPr lang="zh-CN" altLang="en-US" sz="1400" b="1" dirty="0" smtClean="0">
              <a:latin typeface="Arial Unicode MS" pitchFamily="34" charset="-122"/>
              <a:ea typeface="Arial Unicode MS" pitchFamily="34" charset="-122"/>
              <a:cs typeface="Arial Unicode MS" pitchFamily="34" charset="-122"/>
            </a:rPr>
            <a:t>筛选</a:t>
          </a:r>
          <a:endParaRPr lang="zh-CN" altLang="en-US" sz="1400" b="1" dirty="0">
            <a:latin typeface="Arial Unicode MS" pitchFamily="34" charset="-122"/>
            <a:ea typeface="Arial Unicode MS" pitchFamily="34" charset="-122"/>
            <a:cs typeface="Arial Unicode MS" pitchFamily="34" charset="-122"/>
          </a:endParaRPr>
        </a:p>
      </dgm:t>
    </dgm:pt>
    <dgm:pt modelId="{88002D16-AF4C-4984-8B83-99D3D5DE5A37}" type="parTrans" cxnId="{B4C2D17E-8B13-4AD0-AF83-EB3E47FA70D6}">
      <dgm:prSet/>
      <dgm:spPr/>
      <dgm:t>
        <a:bodyPr/>
        <a:lstStyle/>
        <a:p>
          <a:endParaRPr lang="zh-CN" altLang="en-US"/>
        </a:p>
      </dgm:t>
    </dgm:pt>
    <dgm:pt modelId="{2E5094D4-6939-4223-86A8-2C67F5F31AD0}" type="sibTrans" cxnId="{B4C2D17E-8B13-4AD0-AF83-EB3E47FA70D6}">
      <dgm:prSet/>
      <dgm:spPr/>
      <dgm:t>
        <a:bodyPr/>
        <a:lstStyle/>
        <a:p>
          <a:endParaRPr lang="zh-CN" altLang="en-US"/>
        </a:p>
      </dgm:t>
    </dgm:pt>
    <dgm:pt modelId="{F6BFDB6E-8962-4FEF-A861-E319C869D791}">
      <dgm:prSet phldrT="[文本]"/>
      <dgm:spPr/>
      <dgm:t>
        <a:bodyPr/>
        <a:lstStyle/>
        <a:p>
          <a:r>
            <a:rPr lang="zh-CN" altLang="en-US" b="1" smtClean="0">
              <a:latin typeface="Arial Unicode MS" pitchFamily="34" charset="-122"/>
              <a:ea typeface="Arial Unicode MS" pitchFamily="34" charset="-122"/>
              <a:cs typeface="Arial Unicode MS" pitchFamily="34" charset="-122"/>
            </a:rPr>
            <a:t>注射</a:t>
          </a:r>
          <a:endParaRPr lang="zh-CN" altLang="en-US" b="1" dirty="0">
            <a:latin typeface="Arial Unicode MS" pitchFamily="34" charset="-122"/>
            <a:ea typeface="Arial Unicode MS" pitchFamily="34" charset="-122"/>
            <a:cs typeface="Arial Unicode MS" pitchFamily="34" charset="-122"/>
          </a:endParaRPr>
        </a:p>
      </dgm:t>
    </dgm:pt>
    <dgm:pt modelId="{45213252-C4A6-4AFF-9C1C-E3EC487AD795}" type="parTrans" cxnId="{0A252B99-6A51-4875-BB5B-8D5FB9DDFB47}">
      <dgm:prSet/>
      <dgm:spPr/>
      <dgm:t>
        <a:bodyPr/>
        <a:lstStyle/>
        <a:p>
          <a:endParaRPr lang="zh-CN" altLang="en-US"/>
        </a:p>
      </dgm:t>
    </dgm:pt>
    <dgm:pt modelId="{26FB5492-6F2D-4F8C-ADA4-831CC54950BE}" type="sibTrans" cxnId="{0A252B99-6A51-4875-BB5B-8D5FB9DDFB47}">
      <dgm:prSet/>
      <dgm:spPr/>
      <dgm:t>
        <a:bodyPr/>
        <a:lstStyle/>
        <a:p>
          <a:endParaRPr lang="zh-CN" altLang="en-US"/>
        </a:p>
      </dgm:t>
    </dgm:pt>
    <dgm:pt modelId="{1039E4F7-1A8C-4020-8D95-64DA0F12D378}">
      <dgm:prSet phldrT="[文本]"/>
      <dgm:spPr/>
      <dgm:t>
        <a:bodyPr/>
        <a:lstStyle/>
        <a:p>
          <a:r>
            <a:rPr lang="zh-CN" altLang="en-US" dirty="0" smtClean="0">
              <a:latin typeface="Arial Unicode MS" pitchFamily="34" charset="-122"/>
              <a:ea typeface="Arial Unicode MS" pitchFamily="34" charset="-122"/>
              <a:cs typeface="Arial Unicode MS" pitchFamily="34" charset="-122"/>
            </a:rPr>
            <a:t>囊胚注射</a:t>
          </a:r>
          <a:endParaRPr lang="zh-CN" altLang="en-US" dirty="0">
            <a:latin typeface="Arial Unicode MS" pitchFamily="34" charset="-122"/>
            <a:ea typeface="Arial Unicode MS" pitchFamily="34" charset="-122"/>
            <a:cs typeface="Arial Unicode MS" pitchFamily="34" charset="-122"/>
          </a:endParaRPr>
        </a:p>
      </dgm:t>
    </dgm:pt>
    <dgm:pt modelId="{F5330277-5711-4082-8F95-0A88F02BCEE3}" type="parTrans" cxnId="{12DDAC86-418D-47A4-BBCB-FB5EE1016799}">
      <dgm:prSet/>
      <dgm:spPr/>
      <dgm:t>
        <a:bodyPr/>
        <a:lstStyle/>
        <a:p>
          <a:endParaRPr lang="zh-CN" altLang="en-US"/>
        </a:p>
      </dgm:t>
    </dgm:pt>
    <dgm:pt modelId="{65603158-065A-4E96-B480-DAE496F5264B}" type="sibTrans" cxnId="{12DDAC86-418D-47A4-BBCB-FB5EE1016799}">
      <dgm:prSet/>
      <dgm:spPr/>
      <dgm:t>
        <a:bodyPr/>
        <a:lstStyle/>
        <a:p>
          <a:endParaRPr lang="zh-CN" altLang="en-US"/>
        </a:p>
      </dgm:t>
    </dgm:pt>
    <dgm:pt modelId="{2D1FABD1-E24F-48BE-977C-106A9932ACDB}">
      <dgm:prSet phldrT="[文本]"/>
      <dgm:spPr/>
      <dgm:t>
        <a:bodyPr/>
        <a:lstStyle/>
        <a:p>
          <a:r>
            <a:rPr lang="zh-CN" altLang="en-US" dirty="0" smtClean="0">
              <a:latin typeface="Arial Unicode MS" pitchFamily="34" charset="-122"/>
              <a:ea typeface="Arial Unicode MS" pitchFamily="34" charset="-122"/>
              <a:cs typeface="Arial Unicode MS" pitchFamily="34" charset="-122"/>
            </a:rPr>
            <a:t>胚胎移植</a:t>
          </a:r>
          <a:endParaRPr lang="zh-CN" altLang="en-US" dirty="0">
            <a:latin typeface="Arial Unicode MS" pitchFamily="34" charset="-122"/>
            <a:ea typeface="Arial Unicode MS" pitchFamily="34" charset="-122"/>
            <a:cs typeface="Arial Unicode MS" pitchFamily="34" charset="-122"/>
          </a:endParaRPr>
        </a:p>
      </dgm:t>
    </dgm:pt>
    <dgm:pt modelId="{1606B786-CBC1-4916-AA1D-739B75B6D774}" type="parTrans" cxnId="{37F72632-84FD-401B-B9C8-CDFE4B57A357}">
      <dgm:prSet/>
      <dgm:spPr/>
      <dgm:t>
        <a:bodyPr/>
        <a:lstStyle/>
        <a:p>
          <a:endParaRPr lang="zh-CN" altLang="en-US"/>
        </a:p>
      </dgm:t>
    </dgm:pt>
    <dgm:pt modelId="{467A5A75-A22E-4145-8C3E-933FE1EA9980}" type="sibTrans" cxnId="{37F72632-84FD-401B-B9C8-CDFE4B57A357}">
      <dgm:prSet/>
      <dgm:spPr/>
      <dgm:t>
        <a:bodyPr/>
        <a:lstStyle/>
        <a:p>
          <a:endParaRPr lang="zh-CN" altLang="en-US"/>
        </a:p>
      </dgm:t>
    </dgm:pt>
    <dgm:pt modelId="{CA4A97EB-D8DC-4D82-9819-50E5A3AD364F}">
      <dgm:prSet phldrT="[文本]"/>
      <dgm:spPr/>
      <dgm:t>
        <a:bodyPr/>
        <a:lstStyle/>
        <a:p>
          <a:r>
            <a:rPr lang="zh-CN" altLang="en-US" b="1" dirty="0" smtClean="0">
              <a:latin typeface="Arial Unicode MS" pitchFamily="34" charset="-122"/>
              <a:ea typeface="Arial Unicode MS" pitchFamily="34" charset="-122"/>
              <a:cs typeface="Arial Unicode MS" pitchFamily="34" charset="-122"/>
            </a:rPr>
            <a:t>繁育</a:t>
          </a:r>
          <a:endParaRPr lang="zh-CN" altLang="en-US" b="1" dirty="0">
            <a:latin typeface="Arial Unicode MS" pitchFamily="34" charset="-122"/>
            <a:ea typeface="Arial Unicode MS" pitchFamily="34" charset="-122"/>
            <a:cs typeface="Arial Unicode MS" pitchFamily="34" charset="-122"/>
          </a:endParaRPr>
        </a:p>
      </dgm:t>
    </dgm:pt>
    <dgm:pt modelId="{0ABA281B-DCEC-476F-8EB7-B62EF8D31614}" type="parTrans" cxnId="{8F785163-0B65-4345-B584-31C0BEC6F358}">
      <dgm:prSet/>
      <dgm:spPr/>
      <dgm:t>
        <a:bodyPr/>
        <a:lstStyle/>
        <a:p>
          <a:endParaRPr lang="zh-CN" altLang="en-US"/>
        </a:p>
      </dgm:t>
    </dgm:pt>
    <dgm:pt modelId="{E9A7C323-9788-45E3-8993-AB33FE014814}" type="sibTrans" cxnId="{8F785163-0B65-4345-B584-31C0BEC6F358}">
      <dgm:prSet/>
      <dgm:spPr/>
      <dgm:t>
        <a:bodyPr/>
        <a:lstStyle/>
        <a:p>
          <a:endParaRPr lang="zh-CN" altLang="en-US"/>
        </a:p>
      </dgm:t>
    </dgm:pt>
    <dgm:pt modelId="{28288738-93B4-4488-BAAB-4290DBFC0798}">
      <dgm:prSet phldrT="[文本]"/>
      <dgm:spPr/>
      <dgm:t>
        <a:bodyPr/>
        <a:lstStyle/>
        <a:p>
          <a:r>
            <a:rPr lang="zh-CN" altLang="en-US" dirty="0" smtClean="0">
              <a:latin typeface="Arial Unicode MS" pitchFamily="34" charset="-122"/>
              <a:ea typeface="Arial Unicode MS" pitchFamily="34" charset="-122"/>
              <a:cs typeface="Arial Unicode MS" pitchFamily="34" charset="-122"/>
            </a:rPr>
            <a:t>繁育</a:t>
          </a:r>
          <a:endParaRPr lang="zh-CN" altLang="en-US" dirty="0">
            <a:latin typeface="Arial Unicode MS" pitchFamily="34" charset="-122"/>
            <a:ea typeface="Arial Unicode MS" pitchFamily="34" charset="-122"/>
            <a:cs typeface="Arial Unicode MS" pitchFamily="34" charset="-122"/>
          </a:endParaRPr>
        </a:p>
      </dgm:t>
    </dgm:pt>
    <dgm:pt modelId="{C678D124-5E71-47E4-B7DB-F5A629487A7A}" type="parTrans" cxnId="{97595BA5-61E0-467D-B4FC-677CAB269C84}">
      <dgm:prSet/>
      <dgm:spPr/>
      <dgm:t>
        <a:bodyPr/>
        <a:lstStyle/>
        <a:p>
          <a:endParaRPr lang="zh-CN" altLang="en-US"/>
        </a:p>
      </dgm:t>
    </dgm:pt>
    <dgm:pt modelId="{085DBCE9-846C-4278-98FC-EB7A37654B3D}" type="sibTrans" cxnId="{97595BA5-61E0-467D-B4FC-677CAB269C84}">
      <dgm:prSet/>
      <dgm:spPr/>
      <dgm:t>
        <a:bodyPr/>
        <a:lstStyle/>
        <a:p>
          <a:endParaRPr lang="zh-CN" altLang="en-US"/>
        </a:p>
      </dgm:t>
    </dgm:pt>
    <dgm:pt modelId="{D7D7842F-3337-4132-8843-F3475DA034DA}">
      <dgm:prSet phldrT="[文本]"/>
      <dgm:spPr/>
      <dgm:t>
        <a:bodyPr/>
        <a:lstStyle/>
        <a:p>
          <a:r>
            <a:rPr lang="zh-CN" altLang="en-US" dirty="0" smtClean="0">
              <a:latin typeface="Arial Unicode MS" pitchFamily="34" charset="-122"/>
              <a:ea typeface="Arial Unicode MS" pitchFamily="34" charset="-122"/>
              <a:cs typeface="Arial Unicode MS" pitchFamily="34" charset="-122"/>
            </a:rPr>
            <a:t>建系</a:t>
          </a:r>
          <a:endParaRPr lang="zh-CN" altLang="en-US" dirty="0">
            <a:latin typeface="Arial Unicode MS" pitchFamily="34" charset="-122"/>
            <a:ea typeface="Arial Unicode MS" pitchFamily="34" charset="-122"/>
            <a:cs typeface="Arial Unicode MS" pitchFamily="34" charset="-122"/>
          </a:endParaRPr>
        </a:p>
      </dgm:t>
    </dgm:pt>
    <dgm:pt modelId="{AD70F322-6755-4122-A40F-818946ADADDE}" type="parTrans" cxnId="{5721313C-8F10-43D7-8745-723494AFB628}">
      <dgm:prSet/>
      <dgm:spPr/>
      <dgm:t>
        <a:bodyPr/>
        <a:lstStyle/>
        <a:p>
          <a:endParaRPr lang="zh-CN" altLang="en-US"/>
        </a:p>
      </dgm:t>
    </dgm:pt>
    <dgm:pt modelId="{6450C84A-5A9A-4CF0-ADEA-423EC19F5342}" type="sibTrans" cxnId="{5721313C-8F10-43D7-8745-723494AFB628}">
      <dgm:prSet/>
      <dgm:spPr/>
      <dgm:t>
        <a:bodyPr/>
        <a:lstStyle/>
        <a:p>
          <a:endParaRPr lang="zh-CN" altLang="en-US"/>
        </a:p>
      </dgm:t>
    </dgm:pt>
    <dgm:pt modelId="{0C8F4BE6-BF1D-4585-9A58-533585FE726D}">
      <dgm:prSet phldrT="[文本]"/>
      <dgm:spPr/>
      <dgm:t>
        <a:bodyPr/>
        <a:lstStyle/>
        <a:p>
          <a:r>
            <a:rPr lang="zh-CN" altLang="en-US" b="1" dirty="0" smtClean="0">
              <a:latin typeface="Arial Unicode MS" pitchFamily="34" charset="-122"/>
              <a:ea typeface="Arial Unicode MS" pitchFamily="34" charset="-122"/>
              <a:cs typeface="Arial Unicode MS" pitchFamily="34" charset="-122"/>
            </a:rPr>
            <a:t>鉴定</a:t>
          </a:r>
          <a:endParaRPr lang="zh-CN" altLang="en-US" b="1" dirty="0">
            <a:latin typeface="Arial Unicode MS" pitchFamily="34" charset="-122"/>
            <a:ea typeface="Arial Unicode MS" pitchFamily="34" charset="-122"/>
            <a:cs typeface="Arial Unicode MS" pitchFamily="34" charset="-122"/>
          </a:endParaRPr>
        </a:p>
      </dgm:t>
    </dgm:pt>
    <dgm:pt modelId="{2E9AA874-6084-45DF-864B-F830771C3ABF}" type="parTrans" cxnId="{0FF73E4A-FD32-4480-B64E-4FF96B2DC205}">
      <dgm:prSet/>
      <dgm:spPr/>
      <dgm:t>
        <a:bodyPr/>
        <a:lstStyle/>
        <a:p>
          <a:endParaRPr lang="zh-CN" altLang="en-US"/>
        </a:p>
      </dgm:t>
    </dgm:pt>
    <dgm:pt modelId="{AD632603-008E-4459-B271-ECA5D783C76B}" type="sibTrans" cxnId="{0FF73E4A-FD32-4480-B64E-4FF96B2DC205}">
      <dgm:prSet/>
      <dgm:spPr/>
      <dgm:t>
        <a:bodyPr/>
        <a:lstStyle/>
        <a:p>
          <a:endParaRPr lang="zh-CN" altLang="en-US"/>
        </a:p>
      </dgm:t>
    </dgm:pt>
    <dgm:pt modelId="{17232BF8-F226-4DC5-B043-92C41BDCE28E}">
      <dgm:prSet phldrT="[文本]"/>
      <dgm:spPr/>
      <dgm:t>
        <a:bodyPr/>
        <a:lstStyle/>
        <a:p>
          <a:r>
            <a:rPr lang="zh-CN" altLang="en-US" dirty="0" smtClean="0">
              <a:latin typeface="Arial Unicode MS" pitchFamily="34" charset="-122"/>
              <a:ea typeface="Arial Unicode MS" pitchFamily="34" charset="-122"/>
              <a:cs typeface="Arial Unicode MS" pitchFamily="34" charset="-122"/>
            </a:rPr>
            <a:t>基因型鉴定</a:t>
          </a:r>
          <a:endParaRPr lang="zh-CN" altLang="en-US" dirty="0">
            <a:latin typeface="Arial Unicode MS" pitchFamily="34" charset="-122"/>
            <a:ea typeface="Arial Unicode MS" pitchFamily="34" charset="-122"/>
            <a:cs typeface="Arial Unicode MS" pitchFamily="34" charset="-122"/>
          </a:endParaRPr>
        </a:p>
      </dgm:t>
    </dgm:pt>
    <dgm:pt modelId="{C9112148-6BFB-42CC-AA8A-8DA772EB5448}" type="parTrans" cxnId="{81FBC217-2D49-4933-BF44-7067947463C1}">
      <dgm:prSet/>
      <dgm:spPr/>
      <dgm:t>
        <a:bodyPr/>
        <a:lstStyle/>
        <a:p>
          <a:endParaRPr lang="zh-CN" altLang="en-US"/>
        </a:p>
      </dgm:t>
    </dgm:pt>
    <dgm:pt modelId="{DBCAC9E9-AFD0-4EC8-BB62-0AFD0DF2640D}" type="sibTrans" cxnId="{81FBC217-2D49-4933-BF44-7067947463C1}">
      <dgm:prSet/>
      <dgm:spPr/>
      <dgm:t>
        <a:bodyPr/>
        <a:lstStyle/>
        <a:p>
          <a:endParaRPr lang="zh-CN" altLang="en-US"/>
        </a:p>
      </dgm:t>
    </dgm:pt>
    <dgm:pt modelId="{E24E9584-3BAC-4217-86BA-7206826A80E7}">
      <dgm:prSet phldrT="[文本]"/>
      <dgm:spPr/>
      <dgm:t>
        <a:bodyPr/>
        <a:lstStyle/>
        <a:p>
          <a:r>
            <a:rPr lang="zh-CN" altLang="en-US" dirty="0" smtClean="0">
              <a:latin typeface="Arial Unicode MS" pitchFamily="34" charset="-122"/>
              <a:ea typeface="Arial Unicode MS" pitchFamily="34" charset="-122"/>
              <a:cs typeface="Arial Unicode MS" pitchFamily="34" charset="-122"/>
            </a:rPr>
            <a:t>突变检测</a:t>
          </a:r>
          <a:endParaRPr lang="zh-CN" altLang="en-US" dirty="0">
            <a:latin typeface="Arial Unicode MS" pitchFamily="34" charset="-122"/>
            <a:ea typeface="Arial Unicode MS" pitchFamily="34" charset="-122"/>
            <a:cs typeface="Arial Unicode MS" pitchFamily="34" charset="-122"/>
          </a:endParaRPr>
        </a:p>
      </dgm:t>
    </dgm:pt>
    <dgm:pt modelId="{27E44288-3438-4756-98B0-CDBA4679BDD6}" type="parTrans" cxnId="{34F674AA-EBCA-4BCC-B25E-09D93625DD93}">
      <dgm:prSet/>
      <dgm:spPr/>
      <dgm:t>
        <a:bodyPr/>
        <a:lstStyle/>
        <a:p>
          <a:endParaRPr lang="zh-CN" altLang="en-US"/>
        </a:p>
      </dgm:t>
    </dgm:pt>
    <dgm:pt modelId="{CA84B6C2-EE07-4775-9807-484078B65ACB}" type="sibTrans" cxnId="{34F674AA-EBCA-4BCC-B25E-09D93625DD93}">
      <dgm:prSet/>
      <dgm:spPr/>
      <dgm:t>
        <a:bodyPr/>
        <a:lstStyle/>
        <a:p>
          <a:endParaRPr lang="zh-CN" altLang="en-US"/>
        </a:p>
      </dgm:t>
    </dgm:pt>
    <dgm:pt modelId="{ECBCC684-B887-404F-B135-AE8370E8DF3E}">
      <dgm:prSet phldrT="[文本]"/>
      <dgm:spPr/>
      <dgm:t>
        <a:bodyPr/>
        <a:lstStyle/>
        <a:p>
          <a:r>
            <a:rPr lang="zh-CN" altLang="en-US" b="1" dirty="0" smtClean="0">
              <a:latin typeface="Arial Unicode MS" pitchFamily="34" charset="-122"/>
              <a:ea typeface="Arial Unicode MS" pitchFamily="34" charset="-122"/>
              <a:cs typeface="Arial Unicode MS" pitchFamily="34" charset="-122"/>
            </a:rPr>
            <a:t>胚胎冷冻</a:t>
          </a:r>
          <a:endParaRPr lang="zh-CN" altLang="en-US" b="1" dirty="0">
            <a:latin typeface="Arial Unicode MS" pitchFamily="34" charset="-122"/>
            <a:ea typeface="Arial Unicode MS" pitchFamily="34" charset="-122"/>
            <a:cs typeface="Arial Unicode MS" pitchFamily="34" charset="-122"/>
          </a:endParaRPr>
        </a:p>
      </dgm:t>
    </dgm:pt>
    <dgm:pt modelId="{5088524B-6712-4496-A07C-8DF6AD5DB7F7}" type="parTrans" cxnId="{4A9D9E3E-422C-418A-9C09-111CE539E036}">
      <dgm:prSet/>
      <dgm:spPr/>
      <dgm:t>
        <a:bodyPr/>
        <a:lstStyle/>
        <a:p>
          <a:endParaRPr lang="zh-CN" altLang="en-US"/>
        </a:p>
      </dgm:t>
    </dgm:pt>
    <dgm:pt modelId="{5A16E437-7C79-4A8B-B52A-7A19148DF5A2}" type="sibTrans" cxnId="{4A9D9E3E-422C-418A-9C09-111CE539E036}">
      <dgm:prSet/>
      <dgm:spPr/>
      <dgm:t>
        <a:bodyPr/>
        <a:lstStyle/>
        <a:p>
          <a:endParaRPr lang="zh-CN" altLang="en-US"/>
        </a:p>
      </dgm:t>
    </dgm:pt>
    <dgm:pt modelId="{E1BE2F53-D67B-4E96-8F0A-0394B4C30A1B}">
      <dgm:prSet phldrT="[文本]"/>
      <dgm:spPr/>
      <dgm:t>
        <a:bodyPr/>
        <a:lstStyle/>
        <a:p>
          <a:r>
            <a:rPr lang="zh-CN" altLang="en-US" b="1" dirty="0" smtClean="0">
              <a:latin typeface="Arial Unicode MS" pitchFamily="34" charset="-122"/>
              <a:ea typeface="Arial Unicode MS" pitchFamily="34" charset="-122"/>
              <a:cs typeface="Arial Unicode MS" pitchFamily="34" charset="-122"/>
            </a:rPr>
            <a:t>囊胚打靶测试</a:t>
          </a:r>
          <a:endParaRPr lang="zh-CN" altLang="en-US" b="1" dirty="0">
            <a:latin typeface="Arial Unicode MS" pitchFamily="34" charset="-122"/>
            <a:ea typeface="Arial Unicode MS" pitchFamily="34" charset="-122"/>
            <a:cs typeface="Arial Unicode MS" pitchFamily="34" charset="-122"/>
          </a:endParaRPr>
        </a:p>
      </dgm:t>
    </dgm:pt>
    <dgm:pt modelId="{BAB64DD4-A882-43DE-8C14-B94B01D484FF}" type="sibTrans" cxnId="{AD46A357-04F3-49B0-9AAC-BFB4269F3DA6}">
      <dgm:prSet/>
      <dgm:spPr/>
      <dgm:t>
        <a:bodyPr/>
        <a:lstStyle/>
        <a:p>
          <a:endParaRPr lang="zh-CN" altLang="en-US"/>
        </a:p>
      </dgm:t>
    </dgm:pt>
    <dgm:pt modelId="{070AF5A4-2C0C-42D1-A99F-3C5E857D8E8F}" type="parTrans" cxnId="{AD46A357-04F3-49B0-9AAC-BFB4269F3DA6}">
      <dgm:prSet/>
      <dgm:spPr/>
      <dgm:t>
        <a:bodyPr/>
        <a:lstStyle/>
        <a:p>
          <a:endParaRPr lang="zh-CN" altLang="en-US"/>
        </a:p>
      </dgm:t>
    </dgm:pt>
    <dgm:pt modelId="{7BE3234A-4AD4-4499-8899-45A6811D5AEA}" type="pres">
      <dgm:prSet presAssocID="{9AE57011-A9CF-44D3-9355-59D83340ACE4}" presName="Name0" presStyleCnt="0">
        <dgm:presLayoutVars>
          <dgm:dir/>
          <dgm:resizeHandles val="exact"/>
        </dgm:presLayoutVars>
      </dgm:prSet>
      <dgm:spPr/>
      <dgm:t>
        <a:bodyPr/>
        <a:lstStyle/>
        <a:p>
          <a:endParaRPr lang="zh-CN" altLang="en-US"/>
        </a:p>
      </dgm:t>
    </dgm:pt>
    <dgm:pt modelId="{8D4C3A18-F965-4828-9B53-0F1127CD79B9}" type="pres">
      <dgm:prSet presAssocID="{FF3EEA89-07B5-4639-9B4E-76E7151D8229}" presName="composite" presStyleCnt="0"/>
      <dgm:spPr/>
      <dgm:t>
        <a:bodyPr/>
        <a:lstStyle/>
        <a:p>
          <a:endParaRPr lang="zh-CN" altLang="en-US"/>
        </a:p>
      </dgm:t>
    </dgm:pt>
    <dgm:pt modelId="{7CA62D93-B624-4CC9-A9E2-250FA0EDC8A7}" type="pres">
      <dgm:prSet presAssocID="{FF3EEA89-07B5-4639-9B4E-76E7151D8229}" presName="imagSh" presStyleLbl="b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t>
        <a:bodyPr/>
        <a:lstStyle/>
        <a:p>
          <a:endParaRPr lang="zh-CN" altLang="en-US"/>
        </a:p>
      </dgm:t>
    </dgm:pt>
    <dgm:pt modelId="{47F847CC-CBCC-4C43-A8C0-826BE7200AC1}" type="pres">
      <dgm:prSet presAssocID="{FF3EEA89-07B5-4639-9B4E-76E7151D8229}" presName="txNode" presStyleLbl="node1" presStyleIdx="0" presStyleCnt="6" custLinFactNeighborX="-436" custLinFactNeighborY="-88">
        <dgm:presLayoutVars>
          <dgm:bulletEnabled val="1"/>
        </dgm:presLayoutVars>
      </dgm:prSet>
      <dgm:spPr/>
      <dgm:t>
        <a:bodyPr/>
        <a:lstStyle/>
        <a:p>
          <a:endParaRPr lang="zh-CN" altLang="en-US"/>
        </a:p>
      </dgm:t>
    </dgm:pt>
    <dgm:pt modelId="{DD84EB6A-A3EC-45FA-B8CF-96C6392C1642}" type="pres">
      <dgm:prSet presAssocID="{2E5094D4-6939-4223-86A8-2C67F5F31AD0}" presName="sibTrans" presStyleLbl="sibTrans2D1" presStyleIdx="0" presStyleCnt="5"/>
      <dgm:spPr/>
      <dgm:t>
        <a:bodyPr/>
        <a:lstStyle/>
        <a:p>
          <a:endParaRPr lang="zh-CN" altLang="en-US"/>
        </a:p>
      </dgm:t>
    </dgm:pt>
    <dgm:pt modelId="{2829A262-8381-477B-96B4-0B2F19ACB155}" type="pres">
      <dgm:prSet presAssocID="{2E5094D4-6939-4223-86A8-2C67F5F31AD0}" presName="connTx" presStyleLbl="sibTrans2D1" presStyleIdx="0" presStyleCnt="5"/>
      <dgm:spPr/>
      <dgm:t>
        <a:bodyPr/>
        <a:lstStyle/>
        <a:p>
          <a:endParaRPr lang="zh-CN" altLang="en-US"/>
        </a:p>
      </dgm:t>
    </dgm:pt>
    <dgm:pt modelId="{1B0BD9B2-95D4-4160-899B-3701A5621C46}" type="pres">
      <dgm:prSet presAssocID="{E1BE2F53-D67B-4E96-8F0A-0394B4C30A1B}" presName="composite" presStyleCnt="0"/>
      <dgm:spPr/>
      <dgm:t>
        <a:bodyPr/>
        <a:lstStyle/>
        <a:p>
          <a:endParaRPr lang="zh-CN" altLang="en-US"/>
        </a:p>
      </dgm:t>
    </dgm:pt>
    <dgm:pt modelId="{DDAE1796-56E0-4183-91EE-B39AB0B39A57}" type="pres">
      <dgm:prSet presAssocID="{E1BE2F53-D67B-4E96-8F0A-0394B4C30A1B}" presName="imagSh" presStyleLbl="bgImgPlace1" presStyleIdx="1" presStyleCnt="6"/>
      <dgm:spPr>
        <a:blipFill rotWithShape="1">
          <a:blip xmlns:r="http://schemas.openxmlformats.org/officeDocument/2006/relationships" r:embed="rId2"/>
          <a:stretch>
            <a:fillRect/>
          </a:stretch>
        </a:blipFill>
      </dgm:spPr>
      <dgm:t>
        <a:bodyPr/>
        <a:lstStyle/>
        <a:p>
          <a:endParaRPr lang="zh-CN" altLang="en-US"/>
        </a:p>
      </dgm:t>
    </dgm:pt>
    <dgm:pt modelId="{6DD44C3D-F733-44B0-AA61-0884ED8A8999}" type="pres">
      <dgm:prSet presAssocID="{E1BE2F53-D67B-4E96-8F0A-0394B4C30A1B}" presName="txNode" presStyleLbl="node1" presStyleIdx="1" presStyleCnt="6">
        <dgm:presLayoutVars>
          <dgm:bulletEnabled val="1"/>
        </dgm:presLayoutVars>
      </dgm:prSet>
      <dgm:spPr/>
      <dgm:t>
        <a:bodyPr/>
        <a:lstStyle/>
        <a:p>
          <a:endParaRPr lang="zh-CN" altLang="en-US"/>
        </a:p>
      </dgm:t>
    </dgm:pt>
    <dgm:pt modelId="{153A3A87-E8E9-4091-908C-CBC7D262A298}" type="pres">
      <dgm:prSet presAssocID="{BAB64DD4-A882-43DE-8C14-B94B01D484FF}" presName="sibTrans" presStyleLbl="sibTrans2D1" presStyleIdx="1" presStyleCnt="5"/>
      <dgm:spPr/>
      <dgm:t>
        <a:bodyPr/>
        <a:lstStyle/>
        <a:p>
          <a:endParaRPr lang="zh-CN" altLang="en-US"/>
        </a:p>
      </dgm:t>
    </dgm:pt>
    <dgm:pt modelId="{3BEB6116-F5B8-4FED-AD75-59197412DD19}" type="pres">
      <dgm:prSet presAssocID="{BAB64DD4-A882-43DE-8C14-B94B01D484FF}" presName="connTx" presStyleLbl="sibTrans2D1" presStyleIdx="1" presStyleCnt="5"/>
      <dgm:spPr/>
      <dgm:t>
        <a:bodyPr/>
        <a:lstStyle/>
        <a:p>
          <a:endParaRPr lang="zh-CN" altLang="en-US"/>
        </a:p>
      </dgm:t>
    </dgm:pt>
    <dgm:pt modelId="{F51C3983-5582-4D99-84F4-CA9E04440733}" type="pres">
      <dgm:prSet presAssocID="{F6BFDB6E-8962-4FEF-A861-E319C869D791}" presName="composite" presStyleCnt="0"/>
      <dgm:spPr/>
      <dgm:t>
        <a:bodyPr/>
        <a:lstStyle/>
        <a:p>
          <a:endParaRPr lang="zh-CN" altLang="en-US"/>
        </a:p>
      </dgm:t>
    </dgm:pt>
    <dgm:pt modelId="{7A1206F0-8BCC-4105-A948-82EFBDA91C42}" type="pres">
      <dgm:prSet presAssocID="{F6BFDB6E-8962-4FEF-A861-E319C869D791}" presName="imagSh" presStyleLbl="bgImgPlace1" presStyleIdx="2" presStyleCnt="6" custLinFactNeighborX="-12994"/>
      <dgm:spPr>
        <a:blipFill rotWithShape="1">
          <a:blip xmlns:r="http://schemas.openxmlformats.org/officeDocument/2006/relationships" r:embed="rId3"/>
          <a:stretch>
            <a:fillRect/>
          </a:stretch>
        </a:blipFill>
      </dgm:spPr>
      <dgm:t>
        <a:bodyPr/>
        <a:lstStyle/>
        <a:p>
          <a:endParaRPr lang="zh-CN" altLang="en-US"/>
        </a:p>
      </dgm:t>
    </dgm:pt>
    <dgm:pt modelId="{CF621476-35DD-476B-A2DC-501E1C918DAE}" type="pres">
      <dgm:prSet presAssocID="{F6BFDB6E-8962-4FEF-A861-E319C869D791}" presName="txNode" presStyleLbl="node1" presStyleIdx="2" presStyleCnt="6">
        <dgm:presLayoutVars>
          <dgm:bulletEnabled val="1"/>
        </dgm:presLayoutVars>
      </dgm:prSet>
      <dgm:spPr/>
      <dgm:t>
        <a:bodyPr/>
        <a:lstStyle/>
        <a:p>
          <a:endParaRPr lang="zh-CN" altLang="en-US"/>
        </a:p>
      </dgm:t>
    </dgm:pt>
    <dgm:pt modelId="{0CC75CFA-2245-4905-8FFA-E16C7593A52B}" type="pres">
      <dgm:prSet presAssocID="{26FB5492-6F2D-4F8C-ADA4-831CC54950BE}" presName="sibTrans" presStyleLbl="sibTrans2D1" presStyleIdx="2" presStyleCnt="5"/>
      <dgm:spPr/>
      <dgm:t>
        <a:bodyPr/>
        <a:lstStyle/>
        <a:p>
          <a:endParaRPr lang="zh-CN" altLang="en-US"/>
        </a:p>
      </dgm:t>
    </dgm:pt>
    <dgm:pt modelId="{AD5C6E14-8AF3-4C04-BE56-3D12875879A3}" type="pres">
      <dgm:prSet presAssocID="{26FB5492-6F2D-4F8C-ADA4-831CC54950BE}" presName="connTx" presStyleLbl="sibTrans2D1" presStyleIdx="2" presStyleCnt="5"/>
      <dgm:spPr/>
      <dgm:t>
        <a:bodyPr/>
        <a:lstStyle/>
        <a:p>
          <a:endParaRPr lang="zh-CN" altLang="en-US"/>
        </a:p>
      </dgm:t>
    </dgm:pt>
    <dgm:pt modelId="{47B72F1E-165C-41E8-95B5-E9DE385EB0C5}" type="pres">
      <dgm:prSet presAssocID="{CA4A97EB-D8DC-4D82-9819-50E5A3AD364F}" presName="composite" presStyleCnt="0"/>
      <dgm:spPr/>
      <dgm:t>
        <a:bodyPr/>
        <a:lstStyle/>
        <a:p>
          <a:endParaRPr lang="zh-CN" altLang="en-US"/>
        </a:p>
      </dgm:t>
    </dgm:pt>
    <dgm:pt modelId="{898C19A6-3A5F-401D-809F-CC6B90F8EA3F}" type="pres">
      <dgm:prSet presAssocID="{CA4A97EB-D8DC-4D82-9819-50E5A3AD364F}" presName="imagSh" presStyleLbl="b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zh-CN" altLang="en-US"/>
        </a:p>
      </dgm:t>
    </dgm:pt>
    <dgm:pt modelId="{E33E5EDF-5234-4215-B1C6-649B454D2B57}" type="pres">
      <dgm:prSet presAssocID="{CA4A97EB-D8DC-4D82-9819-50E5A3AD364F}" presName="txNode" presStyleLbl="node1" presStyleIdx="3" presStyleCnt="6">
        <dgm:presLayoutVars>
          <dgm:bulletEnabled val="1"/>
        </dgm:presLayoutVars>
      </dgm:prSet>
      <dgm:spPr/>
      <dgm:t>
        <a:bodyPr/>
        <a:lstStyle/>
        <a:p>
          <a:endParaRPr lang="zh-CN" altLang="en-US"/>
        </a:p>
      </dgm:t>
    </dgm:pt>
    <dgm:pt modelId="{B21819DD-B938-4EE6-B747-78DE24EEB375}" type="pres">
      <dgm:prSet presAssocID="{E9A7C323-9788-45E3-8993-AB33FE014814}" presName="sibTrans" presStyleLbl="sibTrans2D1" presStyleIdx="3" presStyleCnt="5"/>
      <dgm:spPr/>
      <dgm:t>
        <a:bodyPr/>
        <a:lstStyle/>
        <a:p>
          <a:endParaRPr lang="zh-CN" altLang="en-US"/>
        </a:p>
      </dgm:t>
    </dgm:pt>
    <dgm:pt modelId="{333A3F99-8BCB-4D5C-8749-A0C070BBFBCA}" type="pres">
      <dgm:prSet presAssocID="{E9A7C323-9788-45E3-8993-AB33FE014814}" presName="connTx" presStyleLbl="sibTrans2D1" presStyleIdx="3" presStyleCnt="5"/>
      <dgm:spPr/>
      <dgm:t>
        <a:bodyPr/>
        <a:lstStyle/>
        <a:p>
          <a:endParaRPr lang="zh-CN" altLang="en-US"/>
        </a:p>
      </dgm:t>
    </dgm:pt>
    <dgm:pt modelId="{3F97F21C-736B-4848-B50F-35D876C44232}" type="pres">
      <dgm:prSet presAssocID="{0C8F4BE6-BF1D-4585-9A58-533585FE726D}" presName="composite" presStyleCnt="0"/>
      <dgm:spPr/>
      <dgm:t>
        <a:bodyPr/>
        <a:lstStyle/>
        <a:p>
          <a:endParaRPr lang="zh-CN" altLang="en-US"/>
        </a:p>
      </dgm:t>
    </dgm:pt>
    <dgm:pt modelId="{04944FE5-FA0C-4615-BCB6-06957CC95FC5}" type="pres">
      <dgm:prSet presAssocID="{0C8F4BE6-BF1D-4585-9A58-533585FE726D}" presName="imagSh" presStyleLbl="b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dgm:spPr>
      <dgm:t>
        <a:bodyPr/>
        <a:lstStyle/>
        <a:p>
          <a:endParaRPr lang="zh-CN" altLang="en-US"/>
        </a:p>
      </dgm:t>
    </dgm:pt>
    <dgm:pt modelId="{39809DE5-E678-4B8F-827F-EFEA1B94B82D}" type="pres">
      <dgm:prSet presAssocID="{0C8F4BE6-BF1D-4585-9A58-533585FE726D}" presName="txNode" presStyleLbl="node1" presStyleIdx="4" presStyleCnt="6">
        <dgm:presLayoutVars>
          <dgm:bulletEnabled val="1"/>
        </dgm:presLayoutVars>
      </dgm:prSet>
      <dgm:spPr/>
      <dgm:t>
        <a:bodyPr/>
        <a:lstStyle/>
        <a:p>
          <a:endParaRPr lang="zh-CN" altLang="en-US"/>
        </a:p>
      </dgm:t>
    </dgm:pt>
    <dgm:pt modelId="{B2F5B439-E33B-4091-A6A4-9904C33E45A0}" type="pres">
      <dgm:prSet presAssocID="{AD632603-008E-4459-B271-ECA5D783C76B}" presName="sibTrans" presStyleLbl="sibTrans2D1" presStyleIdx="4" presStyleCnt="5"/>
      <dgm:spPr/>
      <dgm:t>
        <a:bodyPr/>
        <a:lstStyle/>
        <a:p>
          <a:endParaRPr lang="zh-CN" altLang="en-US"/>
        </a:p>
      </dgm:t>
    </dgm:pt>
    <dgm:pt modelId="{8FA1F428-F11F-4A74-B980-FDA8C009258C}" type="pres">
      <dgm:prSet presAssocID="{AD632603-008E-4459-B271-ECA5D783C76B}" presName="connTx" presStyleLbl="sibTrans2D1" presStyleIdx="4" presStyleCnt="5"/>
      <dgm:spPr/>
      <dgm:t>
        <a:bodyPr/>
        <a:lstStyle/>
        <a:p>
          <a:endParaRPr lang="zh-CN" altLang="en-US"/>
        </a:p>
      </dgm:t>
    </dgm:pt>
    <dgm:pt modelId="{2134E34D-DDAC-46FA-AEC5-16B62430CF51}" type="pres">
      <dgm:prSet presAssocID="{ECBCC684-B887-404F-B135-AE8370E8DF3E}" presName="composite" presStyleCnt="0"/>
      <dgm:spPr/>
      <dgm:t>
        <a:bodyPr/>
        <a:lstStyle/>
        <a:p>
          <a:endParaRPr lang="zh-CN" altLang="en-US"/>
        </a:p>
      </dgm:t>
    </dgm:pt>
    <dgm:pt modelId="{0F40F319-533C-43BC-A30B-1A50E7CBE42D}" type="pres">
      <dgm:prSet presAssocID="{ECBCC684-B887-404F-B135-AE8370E8DF3E}" presName="imagSh" presStyleLbl="b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27000" r="-27000"/>
          </a:stretch>
        </a:blipFill>
      </dgm:spPr>
      <dgm:t>
        <a:bodyPr/>
        <a:lstStyle/>
        <a:p>
          <a:endParaRPr lang="zh-CN" altLang="en-US"/>
        </a:p>
      </dgm:t>
    </dgm:pt>
    <dgm:pt modelId="{E6A40F57-8A61-48D9-BA30-F0E8E5557F9C}" type="pres">
      <dgm:prSet presAssocID="{ECBCC684-B887-404F-B135-AE8370E8DF3E}" presName="txNode" presStyleLbl="node1" presStyleIdx="5" presStyleCnt="6">
        <dgm:presLayoutVars>
          <dgm:bulletEnabled val="1"/>
        </dgm:presLayoutVars>
      </dgm:prSet>
      <dgm:spPr/>
      <dgm:t>
        <a:bodyPr/>
        <a:lstStyle/>
        <a:p>
          <a:endParaRPr lang="zh-CN" altLang="en-US"/>
        </a:p>
      </dgm:t>
    </dgm:pt>
  </dgm:ptLst>
  <dgm:cxnLst>
    <dgm:cxn modelId="{79D338F0-6D01-4490-A0DD-AF588D8AA05A}" type="presOf" srcId="{D7D7842F-3337-4132-8843-F3475DA034DA}" destId="{E33E5EDF-5234-4215-B1C6-649B454D2B57}" srcOrd="0" destOrd="2" presId="urn:microsoft.com/office/officeart/2005/8/layout/hProcess10"/>
    <dgm:cxn modelId="{37F72632-84FD-401B-B9C8-CDFE4B57A357}" srcId="{F6BFDB6E-8962-4FEF-A861-E319C869D791}" destId="{2D1FABD1-E24F-48BE-977C-106A9932ACDB}" srcOrd="1" destOrd="0" parTransId="{1606B786-CBC1-4916-AA1D-739B75B6D774}" sibTransId="{467A5A75-A22E-4145-8C3E-933FE1EA9980}"/>
    <dgm:cxn modelId="{12DDAC86-418D-47A4-BBCB-FB5EE1016799}" srcId="{F6BFDB6E-8962-4FEF-A861-E319C869D791}" destId="{1039E4F7-1A8C-4020-8D95-64DA0F12D378}" srcOrd="0" destOrd="0" parTransId="{F5330277-5711-4082-8F95-0A88F02BCEE3}" sibTransId="{65603158-065A-4E96-B480-DAE496F5264B}"/>
    <dgm:cxn modelId="{513653F0-EBD7-4E05-BCA2-E478E1B085BB}" type="presOf" srcId="{2E5094D4-6939-4223-86A8-2C67F5F31AD0}" destId="{DD84EB6A-A3EC-45FA-B8CF-96C6392C1642}" srcOrd="0" destOrd="0" presId="urn:microsoft.com/office/officeart/2005/8/layout/hProcess10"/>
    <dgm:cxn modelId="{0B011711-646D-4D83-890E-4BFCEFA4DE72}" type="presOf" srcId="{AD632603-008E-4459-B271-ECA5D783C76B}" destId="{8FA1F428-F11F-4A74-B980-FDA8C009258C}" srcOrd="1" destOrd="0" presId="urn:microsoft.com/office/officeart/2005/8/layout/hProcess10"/>
    <dgm:cxn modelId="{39D5D458-4A33-4CC6-9114-702824B45244}" type="presOf" srcId="{17232BF8-F226-4DC5-B043-92C41BDCE28E}" destId="{39809DE5-E678-4B8F-827F-EFEA1B94B82D}" srcOrd="0" destOrd="1" presId="urn:microsoft.com/office/officeart/2005/8/layout/hProcess10"/>
    <dgm:cxn modelId="{AD46A357-04F3-49B0-9AAC-BFB4269F3DA6}" srcId="{9AE57011-A9CF-44D3-9355-59D83340ACE4}" destId="{E1BE2F53-D67B-4E96-8F0A-0394B4C30A1B}" srcOrd="1" destOrd="0" parTransId="{070AF5A4-2C0C-42D1-A99F-3C5E857D8E8F}" sibTransId="{BAB64DD4-A882-43DE-8C14-B94B01D484FF}"/>
    <dgm:cxn modelId="{0F538D4F-A403-4453-8159-F1D0AF45F9F0}" type="presOf" srcId="{26FB5492-6F2D-4F8C-ADA4-831CC54950BE}" destId="{0CC75CFA-2245-4905-8FFA-E16C7593A52B}" srcOrd="0" destOrd="0" presId="urn:microsoft.com/office/officeart/2005/8/layout/hProcess10"/>
    <dgm:cxn modelId="{DBEEBB4B-43B5-4C75-864A-CDC8BD5CED20}" type="presOf" srcId="{AD632603-008E-4459-B271-ECA5D783C76B}" destId="{B2F5B439-E33B-4091-A6A4-9904C33E45A0}" srcOrd="0" destOrd="0" presId="urn:microsoft.com/office/officeart/2005/8/layout/hProcess10"/>
    <dgm:cxn modelId="{8D4BCE0B-B7DE-4D1E-9D1E-B8E0DFA222F8}" type="presOf" srcId="{F6BFDB6E-8962-4FEF-A861-E319C869D791}" destId="{CF621476-35DD-476B-A2DC-501E1C918DAE}" srcOrd="0" destOrd="0" presId="urn:microsoft.com/office/officeart/2005/8/layout/hProcess10"/>
    <dgm:cxn modelId="{0FF73E4A-FD32-4480-B64E-4FF96B2DC205}" srcId="{9AE57011-A9CF-44D3-9355-59D83340ACE4}" destId="{0C8F4BE6-BF1D-4585-9A58-533585FE726D}" srcOrd="4" destOrd="0" parTransId="{2E9AA874-6084-45DF-864B-F830771C3ABF}" sibTransId="{AD632603-008E-4459-B271-ECA5D783C76B}"/>
    <dgm:cxn modelId="{481F0D17-F0EE-4F61-8FF7-C6FA45C483BA}" type="presOf" srcId="{2D1FABD1-E24F-48BE-977C-106A9932ACDB}" destId="{CF621476-35DD-476B-A2DC-501E1C918DAE}" srcOrd="0" destOrd="2" presId="urn:microsoft.com/office/officeart/2005/8/layout/hProcess10"/>
    <dgm:cxn modelId="{8F785163-0B65-4345-B584-31C0BEC6F358}" srcId="{9AE57011-A9CF-44D3-9355-59D83340ACE4}" destId="{CA4A97EB-D8DC-4D82-9819-50E5A3AD364F}" srcOrd="3" destOrd="0" parTransId="{0ABA281B-DCEC-476F-8EB7-B62EF8D31614}" sibTransId="{E9A7C323-9788-45E3-8993-AB33FE014814}"/>
    <dgm:cxn modelId="{8AD97647-8C62-4145-BB94-F76AD19ACA28}" type="presOf" srcId="{ECBCC684-B887-404F-B135-AE8370E8DF3E}" destId="{E6A40F57-8A61-48D9-BA30-F0E8E5557F9C}" srcOrd="0" destOrd="0" presId="urn:microsoft.com/office/officeart/2005/8/layout/hProcess10"/>
    <dgm:cxn modelId="{C2915D20-1E55-41E9-8B1F-B15A264D4BA4}" type="presOf" srcId="{BAB64DD4-A882-43DE-8C14-B94B01D484FF}" destId="{3BEB6116-F5B8-4FED-AD75-59197412DD19}" srcOrd="1" destOrd="0" presId="urn:microsoft.com/office/officeart/2005/8/layout/hProcess10"/>
    <dgm:cxn modelId="{326B03E7-5696-4A2E-9BC6-18803345E0AC}" type="presOf" srcId="{9AE57011-A9CF-44D3-9355-59D83340ACE4}" destId="{7BE3234A-4AD4-4499-8899-45A6811D5AEA}" srcOrd="0" destOrd="0" presId="urn:microsoft.com/office/officeart/2005/8/layout/hProcess10"/>
    <dgm:cxn modelId="{1D1F542D-7561-4425-A21F-49C664277F46}" type="presOf" srcId="{26FB5492-6F2D-4F8C-ADA4-831CC54950BE}" destId="{AD5C6E14-8AF3-4C04-BE56-3D12875879A3}" srcOrd="1" destOrd="0" presId="urn:microsoft.com/office/officeart/2005/8/layout/hProcess10"/>
    <dgm:cxn modelId="{34F674AA-EBCA-4BCC-B25E-09D93625DD93}" srcId="{0C8F4BE6-BF1D-4585-9A58-533585FE726D}" destId="{E24E9584-3BAC-4217-86BA-7206826A80E7}" srcOrd="1" destOrd="0" parTransId="{27E44288-3438-4756-98B0-CDBA4679BDD6}" sibTransId="{CA84B6C2-EE07-4775-9807-484078B65ACB}"/>
    <dgm:cxn modelId="{F7B27B7D-5535-4C63-95E9-3BDDCFE4F539}" type="presOf" srcId="{E1BE2F53-D67B-4E96-8F0A-0394B4C30A1B}" destId="{6DD44C3D-F733-44B0-AA61-0884ED8A8999}" srcOrd="0" destOrd="0" presId="urn:microsoft.com/office/officeart/2005/8/layout/hProcess10"/>
    <dgm:cxn modelId="{97595BA5-61E0-467D-B4FC-677CAB269C84}" srcId="{CA4A97EB-D8DC-4D82-9819-50E5A3AD364F}" destId="{28288738-93B4-4488-BAAB-4290DBFC0798}" srcOrd="0" destOrd="0" parTransId="{C678D124-5E71-47E4-B7DB-F5A629487A7A}" sibTransId="{085DBCE9-846C-4278-98FC-EB7A37654B3D}"/>
    <dgm:cxn modelId="{36CC1DA3-CE20-4AB6-ABA8-9FFDBA42296B}" type="presOf" srcId="{28288738-93B4-4488-BAAB-4290DBFC0798}" destId="{E33E5EDF-5234-4215-B1C6-649B454D2B57}" srcOrd="0" destOrd="1" presId="urn:microsoft.com/office/officeart/2005/8/layout/hProcess10"/>
    <dgm:cxn modelId="{B4C2D17E-8B13-4AD0-AF83-EB3E47FA70D6}" srcId="{9AE57011-A9CF-44D3-9355-59D83340ACE4}" destId="{FF3EEA89-07B5-4639-9B4E-76E7151D8229}" srcOrd="0" destOrd="0" parTransId="{88002D16-AF4C-4984-8B83-99D3D5DE5A37}" sibTransId="{2E5094D4-6939-4223-86A8-2C67F5F31AD0}"/>
    <dgm:cxn modelId="{94EC8A98-6A50-4EB5-A7E3-82ED8F7EC684}" type="presOf" srcId="{CA4A97EB-D8DC-4D82-9819-50E5A3AD364F}" destId="{E33E5EDF-5234-4215-B1C6-649B454D2B57}" srcOrd="0" destOrd="0" presId="urn:microsoft.com/office/officeart/2005/8/layout/hProcess10"/>
    <dgm:cxn modelId="{DDD9F452-EC4C-4EED-ABCE-50AC20CB8E09}" type="presOf" srcId="{E24E9584-3BAC-4217-86BA-7206826A80E7}" destId="{39809DE5-E678-4B8F-827F-EFEA1B94B82D}" srcOrd="0" destOrd="2" presId="urn:microsoft.com/office/officeart/2005/8/layout/hProcess10"/>
    <dgm:cxn modelId="{4A9D9E3E-422C-418A-9C09-111CE539E036}" srcId="{9AE57011-A9CF-44D3-9355-59D83340ACE4}" destId="{ECBCC684-B887-404F-B135-AE8370E8DF3E}" srcOrd="5" destOrd="0" parTransId="{5088524B-6712-4496-A07C-8DF6AD5DB7F7}" sibTransId="{5A16E437-7C79-4A8B-B52A-7A19148DF5A2}"/>
    <dgm:cxn modelId="{B0B357C1-F511-4FCE-8905-022457BACFAD}" type="presOf" srcId="{2E5094D4-6939-4223-86A8-2C67F5F31AD0}" destId="{2829A262-8381-477B-96B4-0B2F19ACB155}" srcOrd="1" destOrd="0" presId="urn:microsoft.com/office/officeart/2005/8/layout/hProcess10"/>
    <dgm:cxn modelId="{BDF92186-DF8B-4E7C-8597-0C58702722C9}" type="presOf" srcId="{BAB64DD4-A882-43DE-8C14-B94B01D484FF}" destId="{153A3A87-E8E9-4091-908C-CBC7D262A298}" srcOrd="0" destOrd="0" presId="urn:microsoft.com/office/officeart/2005/8/layout/hProcess10"/>
    <dgm:cxn modelId="{81FBC217-2D49-4933-BF44-7067947463C1}" srcId="{0C8F4BE6-BF1D-4585-9A58-533585FE726D}" destId="{17232BF8-F226-4DC5-B043-92C41BDCE28E}" srcOrd="0" destOrd="0" parTransId="{C9112148-6BFB-42CC-AA8A-8DA772EB5448}" sibTransId="{DBCAC9E9-AFD0-4EC8-BB62-0AFD0DF2640D}"/>
    <dgm:cxn modelId="{ADC55196-0830-4C52-91B3-79D36BBA1DC8}" type="presOf" srcId="{E9A7C323-9788-45E3-8993-AB33FE014814}" destId="{333A3F99-8BCB-4D5C-8749-A0C070BBFBCA}" srcOrd="1" destOrd="0" presId="urn:microsoft.com/office/officeart/2005/8/layout/hProcess10"/>
    <dgm:cxn modelId="{83181A94-8B88-4746-BE4E-5ECA2CBF8AFA}" type="presOf" srcId="{FF3EEA89-07B5-4639-9B4E-76E7151D8229}" destId="{47F847CC-CBCC-4C43-A8C0-826BE7200AC1}" srcOrd="0" destOrd="0" presId="urn:microsoft.com/office/officeart/2005/8/layout/hProcess10"/>
    <dgm:cxn modelId="{4B9BD094-E0CA-4305-BE93-88A32C8BB7CD}" type="presOf" srcId="{1039E4F7-1A8C-4020-8D95-64DA0F12D378}" destId="{CF621476-35DD-476B-A2DC-501E1C918DAE}" srcOrd="0" destOrd="1" presId="urn:microsoft.com/office/officeart/2005/8/layout/hProcess10"/>
    <dgm:cxn modelId="{F63ECD52-F51C-4420-AAC1-FD2C876430AA}" type="presOf" srcId="{E9A7C323-9788-45E3-8993-AB33FE014814}" destId="{B21819DD-B938-4EE6-B747-78DE24EEB375}" srcOrd="0" destOrd="0" presId="urn:microsoft.com/office/officeart/2005/8/layout/hProcess10"/>
    <dgm:cxn modelId="{A11E4AA4-2831-4CE7-8D7E-35D5F057EE87}" type="presOf" srcId="{0C8F4BE6-BF1D-4585-9A58-533585FE726D}" destId="{39809DE5-E678-4B8F-827F-EFEA1B94B82D}" srcOrd="0" destOrd="0" presId="urn:microsoft.com/office/officeart/2005/8/layout/hProcess10"/>
    <dgm:cxn modelId="{0A252B99-6A51-4875-BB5B-8D5FB9DDFB47}" srcId="{9AE57011-A9CF-44D3-9355-59D83340ACE4}" destId="{F6BFDB6E-8962-4FEF-A861-E319C869D791}" srcOrd="2" destOrd="0" parTransId="{45213252-C4A6-4AFF-9C1C-E3EC487AD795}" sibTransId="{26FB5492-6F2D-4F8C-ADA4-831CC54950BE}"/>
    <dgm:cxn modelId="{5721313C-8F10-43D7-8745-723494AFB628}" srcId="{CA4A97EB-D8DC-4D82-9819-50E5A3AD364F}" destId="{D7D7842F-3337-4132-8843-F3475DA034DA}" srcOrd="1" destOrd="0" parTransId="{AD70F322-6755-4122-A40F-818946ADADDE}" sibTransId="{6450C84A-5A9A-4CF0-ADEA-423EC19F5342}"/>
    <dgm:cxn modelId="{ED8382D9-0EED-42C3-B53D-B141335974A6}" type="presParOf" srcId="{7BE3234A-4AD4-4499-8899-45A6811D5AEA}" destId="{8D4C3A18-F965-4828-9B53-0F1127CD79B9}" srcOrd="0" destOrd="0" presId="urn:microsoft.com/office/officeart/2005/8/layout/hProcess10"/>
    <dgm:cxn modelId="{C12AB069-909C-48E2-B037-849B745B0B5B}" type="presParOf" srcId="{8D4C3A18-F965-4828-9B53-0F1127CD79B9}" destId="{7CA62D93-B624-4CC9-A9E2-250FA0EDC8A7}" srcOrd="0" destOrd="0" presId="urn:microsoft.com/office/officeart/2005/8/layout/hProcess10"/>
    <dgm:cxn modelId="{C2A06E2D-8854-434D-AC75-B84FEB34F993}" type="presParOf" srcId="{8D4C3A18-F965-4828-9B53-0F1127CD79B9}" destId="{47F847CC-CBCC-4C43-A8C0-826BE7200AC1}" srcOrd="1" destOrd="0" presId="urn:microsoft.com/office/officeart/2005/8/layout/hProcess10"/>
    <dgm:cxn modelId="{7E3DE661-43CC-479D-9172-7F12889A0EE1}" type="presParOf" srcId="{7BE3234A-4AD4-4499-8899-45A6811D5AEA}" destId="{DD84EB6A-A3EC-45FA-B8CF-96C6392C1642}" srcOrd="1" destOrd="0" presId="urn:microsoft.com/office/officeart/2005/8/layout/hProcess10"/>
    <dgm:cxn modelId="{5E5328C8-5810-40DC-A7DE-E9B742713213}" type="presParOf" srcId="{DD84EB6A-A3EC-45FA-B8CF-96C6392C1642}" destId="{2829A262-8381-477B-96B4-0B2F19ACB155}" srcOrd="0" destOrd="0" presId="urn:microsoft.com/office/officeart/2005/8/layout/hProcess10"/>
    <dgm:cxn modelId="{0004EB86-2402-489D-94CD-03235AE2445D}" type="presParOf" srcId="{7BE3234A-4AD4-4499-8899-45A6811D5AEA}" destId="{1B0BD9B2-95D4-4160-899B-3701A5621C46}" srcOrd="2" destOrd="0" presId="urn:microsoft.com/office/officeart/2005/8/layout/hProcess10"/>
    <dgm:cxn modelId="{0C6D820B-D4D2-4B4F-AAF3-C56D029C5D2C}" type="presParOf" srcId="{1B0BD9B2-95D4-4160-899B-3701A5621C46}" destId="{DDAE1796-56E0-4183-91EE-B39AB0B39A57}" srcOrd="0" destOrd="0" presId="urn:microsoft.com/office/officeart/2005/8/layout/hProcess10"/>
    <dgm:cxn modelId="{C184870C-512F-493C-A5CF-9A2D21AB51DF}" type="presParOf" srcId="{1B0BD9B2-95D4-4160-899B-3701A5621C46}" destId="{6DD44C3D-F733-44B0-AA61-0884ED8A8999}" srcOrd="1" destOrd="0" presId="urn:microsoft.com/office/officeart/2005/8/layout/hProcess10"/>
    <dgm:cxn modelId="{50ACC555-CBCF-4B18-8EDC-8248D1A7F55B}" type="presParOf" srcId="{7BE3234A-4AD4-4499-8899-45A6811D5AEA}" destId="{153A3A87-E8E9-4091-908C-CBC7D262A298}" srcOrd="3" destOrd="0" presId="urn:microsoft.com/office/officeart/2005/8/layout/hProcess10"/>
    <dgm:cxn modelId="{2778F4BB-931A-48C3-B6B5-56E522043496}" type="presParOf" srcId="{153A3A87-E8E9-4091-908C-CBC7D262A298}" destId="{3BEB6116-F5B8-4FED-AD75-59197412DD19}" srcOrd="0" destOrd="0" presId="urn:microsoft.com/office/officeart/2005/8/layout/hProcess10"/>
    <dgm:cxn modelId="{85601D60-CBE1-450B-9CD3-C44D2BDF2C47}" type="presParOf" srcId="{7BE3234A-4AD4-4499-8899-45A6811D5AEA}" destId="{F51C3983-5582-4D99-84F4-CA9E04440733}" srcOrd="4" destOrd="0" presId="urn:microsoft.com/office/officeart/2005/8/layout/hProcess10"/>
    <dgm:cxn modelId="{5E1FDD3E-C496-4A18-9FE5-3BB3AD20D6A5}" type="presParOf" srcId="{F51C3983-5582-4D99-84F4-CA9E04440733}" destId="{7A1206F0-8BCC-4105-A948-82EFBDA91C42}" srcOrd="0" destOrd="0" presId="urn:microsoft.com/office/officeart/2005/8/layout/hProcess10"/>
    <dgm:cxn modelId="{960F0538-F7C8-4E51-959E-E3BCDEAA1E79}" type="presParOf" srcId="{F51C3983-5582-4D99-84F4-CA9E04440733}" destId="{CF621476-35DD-476B-A2DC-501E1C918DAE}" srcOrd="1" destOrd="0" presId="urn:microsoft.com/office/officeart/2005/8/layout/hProcess10"/>
    <dgm:cxn modelId="{39BE5275-D5DA-4190-AA23-B30B04C0A7C4}" type="presParOf" srcId="{7BE3234A-4AD4-4499-8899-45A6811D5AEA}" destId="{0CC75CFA-2245-4905-8FFA-E16C7593A52B}" srcOrd="5" destOrd="0" presId="urn:microsoft.com/office/officeart/2005/8/layout/hProcess10"/>
    <dgm:cxn modelId="{267A8B96-4AF4-4F8E-98F4-70445F39CD96}" type="presParOf" srcId="{0CC75CFA-2245-4905-8FFA-E16C7593A52B}" destId="{AD5C6E14-8AF3-4C04-BE56-3D12875879A3}" srcOrd="0" destOrd="0" presId="urn:microsoft.com/office/officeart/2005/8/layout/hProcess10"/>
    <dgm:cxn modelId="{4925EAC8-D42F-487D-A826-8DE7A11141D1}" type="presParOf" srcId="{7BE3234A-4AD4-4499-8899-45A6811D5AEA}" destId="{47B72F1E-165C-41E8-95B5-E9DE385EB0C5}" srcOrd="6" destOrd="0" presId="urn:microsoft.com/office/officeart/2005/8/layout/hProcess10"/>
    <dgm:cxn modelId="{294CFF9B-36D8-4DA4-A76B-995DFAB3F4CC}" type="presParOf" srcId="{47B72F1E-165C-41E8-95B5-E9DE385EB0C5}" destId="{898C19A6-3A5F-401D-809F-CC6B90F8EA3F}" srcOrd="0" destOrd="0" presId="urn:microsoft.com/office/officeart/2005/8/layout/hProcess10"/>
    <dgm:cxn modelId="{6BC3E3B8-4F93-4C6B-88FB-1EE1AD9C04F2}" type="presParOf" srcId="{47B72F1E-165C-41E8-95B5-E9DE385EB0C5}" destId="{E33E5EDF-5234-4215-B1C6-649B454D2B57}" srcOrd="1" destOrd="0" presId="urn:microsoft.com/office/officeart/2005/8/layout/hProcess10"/>
    <dgm:cxn modelId="{9C64C552-623D-483E-9818-973FB223F6B9}" type="presParOf" srcId="{7BE3234A-4AD4-4499-8899-45A6811D5AEA}" destId="{B21819DD-B938-4EE6-B747-78DE24EEB375}" srcOrd="7" destOrd="0" presId="urn:microsoft.com/office/officeart/2005/8/layout/hProcess10"/>
    <dgm:cxn modelId="{AD478DCA-36C3-4DED-9676-CE4ABDC9324C}" type="presParOf" srcId="{B21819DD-B938-4EE6-B747-78DE24EEB375}" destId="{333A3F99-8BCB-4D5C-8749-A0C070BBFBCA}" srcOrd="0" destOrd="0" presId="urn:microsoft.com/office/officeart/2005/8/layout/hProcess10"/>
    <dgm:cxn modelId="{025D446E-034C-4688-9BD5-1536B48AB919}" type="presParOf" srcId="{7BE3234A-4AD4-4499-8899-45A6811D5AEA}" destId="{3F97F21C-736B-4848-B50F-35D876C44232}" srcOrd="8" destOrd="0" presId="urn:microsoft.com/office/officeart/2005/8/layout/hProcess10"/>
    <dgm:cxn modelId="{83D3A822-9C7F-44C0-A158-C4B5F33C4182}" type="presParOf" srcId="{3F97F21C-736B-4848-B50F-35D876C44232}" destId="{04944FE5-FA0C-4615-BCB6-06957CC95FC5}" srcOrd="0" destOrd="0" presId="urn:microsoft.com/office/officeart/2005/8/layout/hProcess10"/>
    <dgm:cxn modelId="{D8B1B3ED-E668-4953-AD08-5D07F0C85246}" type="presParOf" srcId="{3F97F21C-736B-4848-B50F-35D876C44232}" destId="{39809DE5-E678-4B8F-827F-EFEA1B94B82D}" srcOrd="1" destOrd="0" presId="urn:microsoft.com/office/officeart/2005/8/layout/hProcess10"/>
    <dgm:cxn modelId="{92B6023C-A341-4D8B-AC04-3F2D7E911534}" type="presParOf" srcId="{7BE3234A-4AD4-4499-8899-45A6811D5AEA}" destId="{B2F5B439-E33B-4091-A6A4-9904C33E45A0}" srcOrd="9" destOrd="0" presId="urn:microsoft.com/office/officeart/2005/8/layout/hProcess10"/>
    <dgm:cxn modelId="{2E7D05A8-A3A4-4907-B44C-6AC5299316DD}" type="presParOf" srcId="{B2F5B439-E33B-4091-A6A4-9904C33E45A0}" destId="{8FA1F428-F11F-4A74-B980-FDA8C009258C}" srcOrd="0" destOrd="0" presId="urn:microsoft.com/office/officeart/2005/8/layout/hProcess10"/>
    <dgm:cxn modelId="{28A12981-E1CF-41AD-9EE7-0BACC890E7E0}" type="presParOf" srcId="{7BE3234A-4AD4-4499-8899-45A6811D5AEA}" destId="{2134E34D-DDAC-46FA-AEC5-16B62430CF51}" srcOrd="10" destOrd="0" presId="urn:microsoft.com/office/officeart/2005/8/layout/hProcess10"/>
    <dgm:cxn modelId="{CDEF893A-1A50-4837-A7D1-DE27D53C22A6}" type="presParOf" srcId="{2134E34D-DDAC-46FA-AEC5-16B62430CF51}" destId="{0F40F319-533C-43BC-A30B-1A50E7CBE42D}" srcOrd="0" destOrd="0" presId="urn:microsoft.com/office/officeart/2005/8/layout/hProcess10"/>
    <dgm:cxn modelId="{75AA420B-4D55-4347-83F1-34AD8D308828}" type="presParOf" srcId="{2134E34D-DDAC-46FA-AEC5-16B62430CF51}" destId="{E6A40F57-8A61-48D9-BA30-F0E8E5557F9C}" srcOrd="1" destOrd="0" presId="urn:microsoft.com/office/officeart/2005/8/layout/hProcess10"/>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62D93-B624-4CC9-A9E2-250FA0EDC8A7}">
      <dsp:nvSpPr>
        <dsp:cNvPr id="0" name=""/>
        <dsp:cNvSpPr/>
      </dsp:nvSpPr>
      <dsp:spPr>
        <a:xfrm>
          <a:off x="2156" y="727239"/>
          <a:ext cx="948326" cy="94832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7F847CC-CBCC-4C43-A8C0-826BE7200AC1}">
      <dsp:nvSpPr>
        <dsp:cNvPr id="0" name=""/>
        <dsp:cNvSpPr/>
      </dsp:nvSpPr>
      <dsp:spPr>
        <a:xfrm>
          <a:off x="156535" y="1296234"/>
          <a:ext cx="948326" cy="94832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zh-CN" altLang="en-US" sz="1400" b="1" kern="1200" dirty="0" smtClean="0">
              <a:latin typeface="Arial Unicode MS" pitchFamily="34" charset="-122"/>
              <a:ea typeface="Arial Unicode MS" pitchFamily="34" charset="-122"/>
              <a:cs typeface="Arial Unicode MS" pitchFamily="34" charset="-122"/>
            </a:rPr>
            <a:t>设计</a:t>
          </a:r>
          <a:endParaRPr lang="zh-CN" altLang="en-US" sz="1400" b="1" kern="1200" dirty="0">
            <a:latin typeface="Arial Unicode MS" pitchFamily="34" charset="-122"/>
            <a:ea typeface="Arial Unicode MS" pitchFamily="34" charset="-122"/>
            <a:cs typeface="Arial Unicode MS" pitchFamily="34" charset="-122"/>
          </a:endParaRPr>
        </a:p>
        <a:p>
          <a:pPr marL="57150" lvl="1" indent="-57150" algn="l" defTabSz="488950">
            <a:lnSpc>
              <a:spcPct val="90000"/>
            </a:lnSpc>
            <a:spcBef>
              <a:spcPct val="0"/>
            </a:spcBef>
            <a:spcAft>
              <a:spcPct val="15000"/>
            </a:spcAft>
            <a:buChar char="••"/>
          </a:pPr>
          <a:r>
            <a:rPr lang="zh-CN" altLang="en-US" sz="1100" kern="1200" dirty="0" smtClean="0">
              <a:latin typeface="Arial Unicode MS" pitchFamily="34" charset="-122"/>
              <a:ea typeface="Arial Unicode MS" pitchFamily="34" charset="-122"/>
              <a:cs typeface="Arial Unicode MS" pitchFamily="34" charset="-122"/>
            </a:rPr>
            <a:t>打靶载体</a:t>
          </a:r>
          <a:endParaRPr lang="zh-CN" altLang="en-US" sz="1100" kern="1200" dirty="0">
            <a:latin typeface="Arial Unicode MS" pitchFamily="34" charset="-122"/>
            <a:ea typeface="Arial Unicode MS" pitchFamily="34" charset="-122"/>
            <a:cs typeface="Arial Unicode MS" pitchFamily="34" charset="-122"/>
          </a:endParaRPr>
        </a:p>
        <a:p>
          <a:pPr marL="57150" lvl="1" indent="-57150" algn="l" defTabSz="488950">
            <a:lnSpc>
              <a:spcPct val="90000"/>
            </a:lnSpc>
            <a:spcBef>
              <a:spcPct val="0"/>
            </a:spcBef>
            <a:spcAft>
              <a:spcPct val="15000"/>
            </a:spcAft>
            <a:buChar char="••"/>
          </a:pPr>
          <a:r>
            <a:rPr lang="zh-CN" altLang="en-US" sz="1100" kern="1200" dirty="0" smtClean="0">
              <a:latin typeface="Arial Unicode MS" pitchFamily="34" charset="-122"/>
              <a:ea typeface="Arial Unicode MS" pitchFamily="34" charset="-122"/>
              <a:cs typeface="Arial Unicode MS" pitchFamily="34" charset="-122"/>
            </a:rPr>
            <a:t>鉴定方案</a:t>
          </a:r>
          <a:endParaRPr lang="zh-CN" altLang="en-US" sz="1100" kern="1200" dirty="0">
            <a:latin typeface="Arial Unicode MS" pitchFamily="34" charset="-122"/>
            <a:ea typeface="Arial Unicode MS" pitchFamily="34" charset="-122"/>
            <a:cs typeface="Arial Unicode MS" pitchFamily="34" charset="-122"/>
          </a:endParaRPr>
        </a:p>
      </dsp:txBody>
      <dsp:txXfrm>
        <a:off x="184311" y="1324010"/>
        <a:ext cx="892774" cy="892774"/>
      </dsp:txXfrm>
    </dsp:sp>
    <dsp:sp modelId="{DD84EB6A-A3EC-45FA-B8CF-96C6392C1642}">
      <dsp:nvSpPr>
        <dsp:cNvPr id="0" name=""/>
        <dsp:cNvSpPr/>
      </dsp:nvSpPr>
      <dsp:spPr>
        <a:xfrm>
          <a:off x="1133151" y="1087467"/>
          <a:ext cx="182668" cy="22786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1133151" y="1133041"/>
        <a:ext cx="127868" cy="136721"/>
      </dsp:txXfrm>
    </dsp:sp>
    <dsp:sp modelId="{DDAE1796-56E0-4183-91EE-B39AB0B39A57}">
      <dsp:nvSpPr>
        <dsp:cNvPr id="0" name=""/>
        <dsp:cNvSpPr/>
      </dsp:nvSpPr>
      <dsp:spPr>
        <a:xfrm>
          <a:off x="1472393" y="727239"/>
          <a:ext cx="948326" cy="94832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DD44C3D-F733-44B0-AA61-0884ED8A8999}">
      <dsp:nvSpPr>
        <dsp:cNvPr id="0" name=""/>
        <dsp:cNvSpPr/>
      </dsp:nvSpPr>
      <dsp:spPr>
        <a:xfrm>
          <a:off x="1626772" y="1296234"/>
          <a:ext cx="948326" cy="94832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altLang="zh-CN" sz="1200" b="1" kern="1200" dirty="0" smtClean="0">
              <a:latin typeface="Arial Unicode MS" pitchFamily="34" charset="-122"/>
              <a:ea typeface="Arial Unicode MS" pitchFamily="34" charset="-122"/>
              <a:cs typeface="Arial Unicode MS" pitchFamily="34" charset="-122"/>
            </a:rPr>
            <a:t>ES</a:t>
          </a:r>
          <a:r>
            <a:rPr lang="zh-CN" altLang="en-US" sz="1200" b="1" kern="1200" dirty="0" smtClean="0">
              <a:latin typeface="Arial Unicode MS" pitchFamily="34" charset="-122"/>
              <a:ea typeface="Arial Unicode MS" pitchFamily="34" charset="-122"/>
              <a:cs typeface="Arial Unicode MS" pitchFamily="34" charset="-122"/>
            </a:rPr>
            <a:t>打靶</a:t>
          </a:r>
          <a:endParaRPr lang="zh-CN" altLang="en-US" sz="1200" b="1"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药物筛选</a:t>
          </a:r>
          <a:endParaRPr lang="zh-CN" altLang="en-US" sz="900"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中靶鉴定</a:t>
          </a:r>
          <a:endParaRPr lang="zh-CN" altLang="en-US" sz="900" kern="1200" dirty="0">
            <a:latin typeface="Arial Unicode MS" pitchFamily="34" charset="-122"/>
            <a:ea typeface="Arial Unicode MS" pitchFamily="34" charset="-122"/>
            <a:cs typeface="Arial Unicode MS" pitchFamily="34" charset="-122"/>
          </a:endParaRPr>
        </a:p>
      </dsp:txBody>
      <dsp:txXfrm>
        <a:off x="1654548" y="1324010"/>
        <a:ext cx="892774" cy="892774"/>
      </dsp:txXfrm>
    </dsp:sp>
    <dsp:sp modelId="{153A3A87-E8E9-4091-908C-CBC7D262A298}">
      <dsp:nvSpPr>
        <dsp:cNvPr id="0" name=""/>
        <dsp:cNvSpPr/>
      </dsp:nvSpPr>
      <dsp:spPr>
        <a:xfrm>
          <a:off x="2603388" y="1087467"/>
          <a:ext cx="182668" cy="22786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2603388" y="1133041"/>
        <a:ext cx="127868" cy="136721"/>
      </dsp:txXfrm>
    </dsp:sp>
    <dsp:sp modelId="{7A1206F0-8BCC-4105-A948-82EFBDA91C42}">
      <dsp:nvSpPr>
        <dsp:cNvPr id="0" name=""/>
        <dsp:cNvSpPr/>
      </dsp:nvSpPr>
      <dsp:spPr>
        <a:xfrm>
          <a:off x="2942629" y="727239"/>
          <a:ext cx="948326" cy="94832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F621476-35DD-476B-A2DC-501E1C918DAE}">
      <dsp:nvSpPr>
        <dsp:cNvPr id="0" name=""/>
        <dsp:cNvSpPr/>
      </dsp:nvSpPr>
      <dsp:spPr>
        <a:xfrm>
          <a:off x="3097008" y="1296234"/>
          <a:ext cx="948326" cy="94832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zh-CN" altLang="en-US" sz="1200" b="1" kern="1200" dirty="0" smtClean="0">
              <a:latin typeface="Arial Unicode MS" pitchFamily="34" charset="-122"/>
              <a:ea typeface="Arial Unicode MS" pitchFamily="34" charset="-122"/>
              <a:cs typeface="Arial Unicode MS" pitchFamily="34" charset="-122"/>
            </a:rPr>
            <a:t>注射</a:t>
          </a:r>
          <a:endParaRPr lang="zh-CN" altLang="en-US" sz="1200" b="1"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囊胚注射</a:t>
          </a:r>
          <a:endParaRPr lang="zh-CN" altLang="en-US" sz="900"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胚胎移植</a:t>
          </a:r>
          <a:endParaRPr lang="zh-CN" altLang="en-US" sz="900" kern="1200" dirty="0">
            <a:latin typeface="Arial Unicode MS" pitchFamily="34" charset="-122"/>
            <a:ea typeface="Arial Unicode MS" pitchFamily="34" charset="-122"/>
            <a:cs typeface="Arial Unicode MS" pitchFamily="34" charset="-122"/>
          </a:endParaRPr>
        </a:p>
      </dsp:txBody>
      <dsp:txXfrm>
        <a:off x="3124784" y="1324010"/>
        <a:ext cx="892774" cy="892774"/>
      </dsp:txXfrm>
    </dsp:sp>
    <dsp:sp modelId="{0CC75CFA-2245-4905-8FFA-E16C7593A52B}">
      <dsp:nvSpPr>
        <dsp:cNvPr id="0" name=""/>
        <dsp:cNvSpPr/>
      </dsp:nvSpPr>
      <dsp:spPr>
        <a:xfrm>
          <a:off x="4073624" y="1087467"/>
          <a:ext cx="182668" cy="22786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4073624" y="1133041"/>
        <a:ext cx="127868" cy="136721"/>
      </dsp:txXfrm>
    </dsp:sp>
    <dsp:sp modelId="{898C19A6-3A5F-401D-809F-CC6B90F8EA3F}">
      <dsp:nvSpPr>
        <dsp:cNvPr id="0" name=""/>
        <dsp:cNvSpPr/>
      </dsp:nvSpPr>
      <dsp:spPr>
        <a:xfrm>
          <a:off x="4412866" y="727239"/>
          <a:ext cx="948326" cy="94832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33E5EDF-5234-4215-B1C6-649B454D2B57}">
      <dsp:nvSpPr>
        <dsp:cNvPr id="0" name=""/>
        <dsp:cNvSpPr/>
      </dsp:nvSpPr>
      <dsp:spPr>
        <a:xfrm>
          <a:off x="4567244" y="1296234"/>
          <a:ext cx="948326" cy="94832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zh-CN" altLang="en-US" sz="1200" b="1" kern="1200" dirty="0" smtClean="0">
              <a:latin typeface="Arial Unicode MS" pitchFamily="34" charset="-122"/>
              <a:ea typeface="Arial Unicode MS" pitchFamily="34" charset="-122"/>
              <a:cs typeface="Arial Unicode MS" pitchFamily="34" charset="-122"/>
            </a:rPr>
            <a:t>繁育</a:t>
          </a:r>
          <a:endParaRPr lang="zh-CN" altLang="en-US" sz="1200" b="1"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繁育</a:t>
          </a:r>
          <a:endParaRPr lang="zh-CN" altLang="en-US" sz="900"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建系</a:t>
          </a:r>
          <a:endParaRPr lang="zh-CN" altLang="en-US" sz="900" kern="1200" dirty="0">
            <a:latin typeface="Arial Unicode MS" pitchFamily="34" charset="-122"/>
            <a:ea typeface="Arial Unicode MS" pitchFamily="34" charset="-122"/>
            <a:cs typeface="Arial Unicode MS" pitchFamily="34" charset="-122"/>
          </a:endParaRPr>
        </a:p>
      </dsp:txBody>
      <dsp:txXfrm>
        <a:off x="4595020" y="1324010"/>
        <a:ext cx="892774" cy="892774"/>
      </dsp:txXfrm>
    </dsp:sp>
    <dsp:sp modelId="{B21819DD-B938-4EE6-B747-78DE24EEB375}">
      <dsp:nvSpPr>
        <dsp:cNvPr id="0" name=""/>
        <dsp:cNvSpPr/>
      </dsp:nvSpPr>
      <dsp:spPr>
        <a:xfrm>
          <a:off x="5543861" y="1087467"/>
          <a:ext cx="182668" cy="22786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5543861" y="1133041"/>
        <a:ext cx="127868" cy="136721"/>
      </dsp:txXfrm>
    </dsp:sp>
    <dsp:sp modelId="{04944FE5-FA0C-4615-BCB6-06957CC95FC5}">
      <dsp:nvSpPr>
        <dsp:cNvPr id="0" name=""/>
        <dsp:cNvSpPr/>
      </dsp:nvSpPr>
      <dsp:spPr>
        <a:xfrm>
          <a:off x="5883102" y="727239"/>
          <a:ext cx="948326" cy="94832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9809DE5-E678-4B8F-827F-EFEA1B94B82D}">
      <dsp:nvSpPr>
        <dsp:cNvPr id="0" name=""/>
        <dsp:cNvSpPr/>
      </dsp:nvSpPr>
      <dsp:spPr>
        <a:xfrm>
          <a:off x="6037481" y="1296234"/>
          <a:ext cx="948326" cy="94832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zh-CN" altLang="en-US" sz="1200" b="1" kern="1200" dirty="0" smtClean="0">
              <a:latin typeface="Arial Unicode MS" pitchFamily="34" charset="-122"/>
              <a:ea typeface="Arial Unicode MS" pitchFamily="34" charset="-122"/>
              <a:cs typeface="Arial Unicode MS" pitchFamily="34" charset="-122"/>
            </a:rPr>
            <a:t>鉴定</a:t>
          </a:r>
          <a:endParaRPr lang="zh-CN" altLang="en-US" sz="1200" b="1"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基因型鉴定</a:t>
          </a:r>
          <a:endParaRPr lang="zh-CN" altLang="en-US" sz="900"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突变检测</a:t>
          </a:r>
          <a:endParaRPr lang="zh-CN" altLang="en-US" sz="900" kern="1200" dirty="0">
            <a:latin typeface="Arial Unicode MS" pitchFamily="34" charset="-122"/>
            <a:ea typeface="Arial Unicode MS" pitchFamily="34" charset="-122"/>
            <a:cs typeface="Arial Unicode MS" pitchFamily="34" charset="-122"/>
          </a:endParaRPr>
        </a:p>
      </dsp:txBody>
      <dsp:txXfrm>
        <a:off x="6065257" y="1324010"/>
        <a:ext cx="892774" cy="892774"/>
      </dsp:txXfrm>
    </dsp:sp>
    <dsp:sp modelId="{B2F5B439-E33B-4091-A6A4-9904C33E45A0}">
      <dsp:nvSpPr>
        <dsp:cNvPr id="0" name=""/>
        <dsp:cNvSpPr/>
      </dsp:nvSpPr>
      <dsp:spPr>
        <a:xfrm>
          <a:off x="7014097" y="1087467"/>
          <a:ext cx="182668" cy="22786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7014097" y="1133041"/>
        <a:ext cx="127868" cy="136721"/>
      </dsp:txXfrm>
    </dsp:sp>
    <dsp:sp modelId="{0F40F319-533C-43BC-A30B-1A50E7CBE42D}">
      <dsp:nvSpPr>
        <dsp:cNvPr id="0" name=""/>
        <dsp:cNvSpPr/>
      </dsp:nvSpPr>
      <dsp:spPr>
        <a:xfrm>
          <a:off x="7353339" y="727239"/>
          <a:ext cx="948326" cy="948326"/>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7000" r="-2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6A40F57-8A61-48D9-BA30-F0E8E5557F9C}">
      <dsp:nvSpPr>
        <dsp:cNvPr id="0" name=""/>
        <dsp:cNvSpPr/>
      </dsp:nvSpPr>
      <dsp:spPr>
        <a:xfrm>
          <a:off x="7507717" y="1296234"/>
          <a:ext cx="948326" cy="94832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Arial Unicode MS" pitchFamily="34" charset="-122"/>
              <a:ea typeface="Arial Unicode MS" pitchFamily="34" charset="-122"/>
              <a:cs typeface="Arial Unicode MS" pitchFamily="34" charset="-122"/>
            </a:rPr>
            <a:t>胚胎冷冻</a:t>
          </a:r>
          <a:endParaRPr lang="zh-CN" altLang="en-US" sz="1200" b="1" kern="1200" dirty="0">
            <a:latin typeface="Arial Unicode MS" pitchFamily="34" charset="-122"/>
            <a:ea typeface="Arial Unicode MS" pitchFamily="34" charset="-122"/>
            <a:cs typeface="Arial Unicode MS" pitchFamily="34" charset="-122"/>
          </a:endParaRPr>
        </a:p>
      </dsp:txBody>
      <dsp:txXfrm>
        <a:off x="7535493" y="1324010"/>
        <a:ext cx="892774" cy="892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62D93-B624-4CC9-A9E2-250FA0EDC8A7}">
      <dsp:nvSpPr>
        <dsp:cNvPr id="0" name=""/>
        <dsp:cNvSpPr/>
      </dsp:nvSpPr>
      <dsp:spPr>
        <a:xfrm>
          <a:off x="2156" y="727239"/>
          <a:ext cx="948326" cy="94832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7F847CC-CBCC-4C43-A8C0-826BE7200AC1}">
      <dsp:nvSpPr>
        <dsp:cNvPr id="0" name=""/>
        <dsp:cNvSpPr/>
      </dsp:nvSpPr>
      <dsp:spPr>
        <a:xfrm>
          <a:off x="152400" y="1295400"/>
          <a:ext cx="948326" cy="94832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b="1" kern="1200" dirty="0" err="1" smtClean="0">
              <a:latin typeface="Arial Unicode MS" pitchFamily="34" charset="-122"/>
              <a:ea typeface="Arial Unicode MS" pitchFamily="34" charset="-122"/>
              <a:cs typeface="Arial Unicode MS" pitchFamily="34" charset="-122"/>
            </a:rPr>
            <a:t>sgRNA</a:t>
          </a:r>
          <a:r>
            <a:rPr lang="zh-CN" altLang="en-US" sz="1400" b="1" kern="1200" dirty="0" smtClean="0">
              <a:latin typeface="Arial Unicode MS" pitchFamily="34" charset="-122"/>
              <a:ea typeface="Arial Unicode MS" pitchFamily="34" charset="-122"/>
              <a:cs typeface="Arial Unicode MS" pitchFamily="34" charset="-122"/>
            </a:rPr>
            <a:t>筛选</a:t>
          </a:r>
          <a:endParaRPr lang="zh-CN" altLang="en-US" sz="1400" b="1" kern="1200" dirty="0">
            <a:latin typeface="Arial Unicode MS" pitchFamily="34" charset="-122"/>
            <a:ea typeface="Arial Unicode MS" pitchFamily="34" charset="-122"/>
            <a:cs typeface="Arial Unicode MS" pitchFamily="34" charset="-122"/>
          </a:endParaRPr>
        </a:p>
      </dsp:txBody>
      <dsp:txXfrm>
        <a:off x="180176" y="1323176"/>
        <a:ext cx="892774" cy="892774"/>
      </dsp:txXfrm>
    </dsp:sp>
    <dsp:sp modelId="{DD84EB6A-A3EC-45FA-B8CF-96C6392C1642}">
      <dsp:nvSpPr>
        <dsp:cNvPr id="0" name=""/>
        <dsp:cNvSpPr/>
      </dsp:nvSpPr>
      <dsp:spPr>
        <a:xfrm>
          <a:off x="1133151" y="1087467"/>
          <a:ext cx="182668" cy="22786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1133151" y="1133041"/>
        <a:ext cx="127868" cy="136721"/>
      </dsp:txXfrm>
    </dsp:sp>
    <dsp:sp modelId="{DDAE1796-56E0-4183-91EE-B39AB0B39A57}">
      <dsp:nvSpPr>
        <dsp:cNvPr id="0" name=""/>
        <dsp:cNvSpPr/>
      </dsp:nvSpPr>
      <dsp:spPr>
        <a:xfrm>
          <a:off x="1472393" y="727239"/>
          <a:ext cx="948326" cy="948326"/>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DD44C3D-F733-44B0-AA61-0884ED8A8999}">
      <dsp:nvSpPr>
        <dsp:cNvPr id="0" name=""/>
        <dsp:cNvSpPr/>
      </dsp:nvSpPr>
      <dsp:spPr>
        <a:xfrm>
          <a:off x="1626772" y="1296234"/>
          <a:ext cx="948326" cy="94832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Arial Unicode MS" pitchFamily="34" charset="-122"/>
              <a:ea typeface="Arial Unicode MS" pitchFamily="34" charset="-122"/>
              <a:cs typeface="Arial Unicode MS" pitchFamily="34" charset="-122"/>
            </a:rPr>
            <a:t>囊胚打靶测试</a:t>
          </a:r>
          <a:endParaRPr lang="zh-CN" altLang="en-US" sz="1200" b="1" kern="1200" dirty="0">
            <a:latin typeface="Arial Unicode MS" pitchFamily="34" charset="-122"/>
            <a:ea typeface="Arial Unicode MS" pitchFamily="34" charset="-122"/>
            <a:cs typeface="Arial Unicode MS" pitchFamily="34" charset="-122"/>
          </a:endParaRPr>
        </a:p>
      </dsp:txBody>
      <dsp:txXfrm>
        <a:off x="1654548" y="1324010"/>
        <a:ext cx="892774" cy="892774"/>
      </dsp:txXfrm>
    </dsp:sp>
    <dsp:sp modelId="{153A3A87-E8E9-4091-908C-CBC7D262A298}">
      <dsp:nvSpPr>
        <dsp:cNvPr id="0" name=""/>
        <dsp:cNvSpPr/>
      </dsp:nvSpPr>
      <dsp:spPr>
        <a:xfrm>
          <a:off x="2560259" y="1087467"/>
          <a:ext cx="139539" cy="22786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2560259" y="1133041"/>
        <a:ext cx="97677" cy="136721"/>
      </dsp:txXfrm>
    </dsp:sp>
    <dsp:sp modelId="{7A1206F0-8BCC-4105-A948-82EFBDA91C42}">
      <dsp:nvSpPr>
        <dsp:cNvPr id="0" name=""/>
        <dsp:cNvSpPr/>
      </dsp:nvSpPr>
      <dsp:spPr>
        <a:xfrm>
          <a:off x="2819404" y="727239"/>
          <a:ext cx="948326" cy="948326"/>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F621476-35DD-476B-A2DC-501E1C918DAE}">
      <dsp:nvSpPr>
        <dsp:cNvPr id="0" name=""/>
        <dsp:cNvSpPr/>
      </dsp:nvSpPr>
      <dsp:spPr>
        <a:xfrm>
          <a:off x="3097008" y="1296234"/>
          <a:ext cx="948326" cy="94832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zh-CN" altLang="en-US" sz="1200" b="1" kern="1200" smtClean="0">
              <a:latin typeface="Arial Unicode MS" pitchFamily="34" charset="-122"/>
              <a:ea typeface="Arial Unicode MS" pitchFamily="34" charset="-122"/>
              <a:cs typeface="Arial Unicode MS" pitchFamily="34" charset="-122"/>
            </a:rPr>
            <a:t>注射</a:t>
          </a:r>
          <a:endParaRPr lang="zh-CN" altLang="en-US" sz="1200" b="1"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囊胚注射</a:t>
          </a:r>
          <a:endParaRPr lang="zh-CN" altLang="en-US" sz="900"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胚胎移植</a:t>
          </a:r>
          <a:endParaRPr lang="zh-CN" altLang="en-US" sz="900" kern="1200" dirty="0">
            <a:latin typeface="Arial Unicode MS" pitchFamily="34" charset="-122"/>
            <a:ea typeface="Arial Unicode MS" pitchFamily="34" charset="-122"/>
            <a:cs typeface="Arial Unicode MS" pitchFamily="34" charset="-122"/>
          </a:endParaRPr>
        </a:p>
      </dsp:txBody>
      <dsp:txXfrm>
        <a:off x="3124784" y="1324010"/>
        <a:ext cx="892774" cy="892774"/>
      </dsp:txXfrm>
    </dsp:sp>
    <dsp:sp modelId="{0CC75CFA-2245-4905-8FFA-E16C7593A52B}">
      <dsp:nvSpPr>
        <dsp:cNvPr id="0" name=""/>
        <dsp:cNvSpPr/>
      </dsp:nvSpPr>
      <dsp:spPr>
        <a:xfrm>
          <a:off x="3993528" y="1087467"/>
          <a:ext cx="225797" cy="22786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3993528" y="1133041"/>
        <a:ext cx="158058" cy="136721"/>
      </dsp:txXfrm>
    </dsp:sp>
    <dsp:sp modelId="{898C19A6-3A5F-401D-809F-CC6B90F8EA3F}">
      <dsp:nvSpPr>
        <dsp:cNvPr id="0" name=""/>
        <dsp:cNvSpPr/>
      </dsp:nvSpPr>
      <dsp:spPr>
        <a:xfrm>
          <a:off x="4412866" y="727239"/>
          <a:ext cx="948326" cy="94832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33E5EDF-5234-4215-B1C6-649B454D2B57}">
      <dsp:nvSpPr>
        <dsp:cNvPr id="0" name=""/>
        <dsp:cNvSpPr/>
      </dsp:nvSpPr>
      <dsp:spPr>
        <a:xfrm>
          <a:off x="4567244" y="1296234"/>
          <a:ext cx="948326" cy="94832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zh-CN" altLang="en-US" sz="1200" b="1" kern="1200" dirty="0" smtClean="0">
              <a:latin typeface="Arial Unicode MS" pitchFamily="34" charset="-122"/>
              <a:ea typeface="Arial Unicode MS" pitchFamily="34" charset="-122"/>
              <a:cs typeface="Arial Unicode MS" pitchFamily="34" charset="-122"/>
            </a:rPr>
            <a:t>繁育</a:t>
          </a:r>
          <a:endParaRPr lang="zh-CN" altLang="en-US" sz="1200" b="1"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繁育</a:t>
          </a:r>
          <a:endParaRPr lang="zh-CN" altLang="en-US" sz="900"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建系</a:t>
          </a:r>
          <a:endParaRPr lang="zh-CN" altLang="en-US" sz="900" kern="1200" dirty="0">
            <a:latin typeface="Arial Unicode MS" pitchFamily="34" charset="-122"/>
            <a:ea typeface="Arial Unicode MS" pitchFamily="34" charset="-122"/>
            <a:cs typeface="Arial Unicode MS" pitchFamily="34" charset="-122"/>
          </a:endParaRPr>
        </a:p>
      </dsp:txBody>
      <dsp:txXfrm>
        <a:off x="4595020" y="1324010"/>
        <a:ext cx="892774" cy="892774"/>
      </dsp:txXfrm>
    </dsp:sp>
    <dsp:sp modelId="{B21819DD-B938-4EE6-B747-78DE24EEB375}">
      <dsp:nvSpPr>
        <dsp:cNvPr id="0" name=""/>
        <dsp:cNvSpPr/>
      </dsp:nvSpPr>
      <dsp:spPr>
        <a:xfrm>
          <a:off x="5543861" y="1087467"/>
          <a:ext cx="182668" cy="22786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5543861" y="1133041"/>
        <a:ext cx="127868" cy="136721"/>
      </dsp:txXfrm>
    </dsp:sp>
    <dsp:sp modelId="{04944FE5-FA0C-4615-BCB6-06957CC95FC5}">
      <dsp:nvSpPr>
        <dsp:cNvPr id="0" name=""/>
        <dsp:cNvSpPr/>
      </dsp:nvSpPr>
      <dsp:spPr>
        <a:xfrm>
          <a:off x="5883102" y="727239"/>
          <a:ext cx="948326" cy="94832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6000" b="-2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9809DE5-E678-4B8F-827F-EFEA1B94B82D}">
      <dsp:nvSpPr>
        <dsp:cNvPr id="0" name=""/>
        <dsp:cNvSpPr/>
      </dsp:nvSpPr>
      <dsp:spPr>
        <a:xfrm>
          <a:off x="6037481" y="1296234"/>
          <a:ext cx="948326" cy="94832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zh-CN" altLang="en-US" sz="1200" b="1" kern="1200" dirty="0" smtClean="0">
              <a:latin typeface="Arial Unicode MS" pitchFamily="34" charset="-122"/>
              <a:ea typeface="Arial Unicode MS" pitchFamily="34" charset="-122"/>
              <a:cs typeface="Arial Unicode MS" pitchFamily="34" charset="-122"/>
            </a:rPr>
            <a:t>鉴定</a:t>
          </a:r>
          <a:endParaRPr lang="zh-CN" altLang="en-US" sz="1200" b="1"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基因型鉴定</a:t>
          </a:r>
          <a:endParaRPr lang="zh-CN" altLang="en-US" sz="900" kern="1200" dirty="0">
            <a:latin typeface="Arial Unicode MS" pitchFamily="34" charset="-122"/>
            <a:ea typeface="Arial Unicode MS" pitchFamily="34" charset="-122"/>
            <a:cs typeface="Arial Unicode MS" pitchFamily="34" charset="-122"/>
          </a:endParaRPr>
        </a:p>
        <a:p>
          <a:pPr marL="57150" lvl="1" indent="-57150" algn="l" defTabSz="400050">
            <a:lnSpc>
              <a:spcPct val="90000"/>
            </a:lnSpc>
            <a:spcBef>
              <a:spcPct val="0"/>
            </a:spcBef>
            <a:spcAft>
              <a:spcPct val="15000"/>
            </a:spcAft>
            <a:buChar char="••"/>
          </a:pPr>
          <a:r>
            <a:rPr lang="zh-CN" altLang="en-US" sz="900" kern="1200" dirty="0" smtClean="0">
              <a:latin typeface="Arial Unicode MS" pitchFamily="34" charset="-122"/>
              <a:ea typeface="Arial Unicode MS" pitchFamily="34" charset="-122"/>
              <a:cs typeface="Arial Unicode MS" pitchFamily="34" charset="-122"/>
            </a:rPr>
            <a:t>突变检测</a:t>
          </a:r>
          <a:endParaRPr lang="zh-CN" altLang="en-US" sz="900" kern="1200" dirty="0">
            <a:latin typeface="Arial Unicode MS" pitchFamily="34" charset="-122"/>
            <a:ea typeface="Arial Unicode MS" pitchFamily="34" charset="-122"/>
            <a:cs typeface="Arial Unicode MS" pitchFamily="34" charset="-122"/>
          </a:endParaRPr>
        </a:p>
      </dsp:txBody>
      <dsp:txXfrm>
        <a:off x="6065257" y="1324010"/>
        <a:ext cx="892774" cy="892774"/>
      </dsp:txXfrm>
    </dsp:sp>
    <dsp:sp modelId="{B2F5B439-E33B-4091-A6A4-9904C33E45A0}">
      <dsp:nvSpPr>
        <dsp:cNvPr id="0" name=""/>
        <dsp:cNvSpPr/>
      </dsp:nvSpPr>
      <dsp:spPr>
        <a:xfrm>
          <a:off x="7014097" y="1087467"/>
          <a:ext cx="182668" cy="22786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7014097" y="1133041"/>
        <a:ext cx="127868" cy="136721"/>
      </dsp:txXfrm>
    </dsp:sp>
    <dsp:sp modelId="{0F40F319-533C-43BC-A30B-1A50E7CBE42D}">
      <dsp:nvSpPr>
        <dsp:cNvPr id="0" name=""/>
        <dsp:cNvSpPr/>
      </dsp:nvSpPr>
      <dsp:spPr>
        <a:xfrm>
          <a:off x="7353339" y="727239"/>
          <a:ext cx="948326" cy="948326"/>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7000" r="-2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6A40F57-8A61-48D9-BA30-F0E8E5557F9C}">
      <dsp:nvSpPr>
        <dsp:cNvPr id="0" name=""/>
        <dsp:cNvSpPr/>
      </dsp:nvSpPr>
      <dsp:spPr>
        <a:xfrm>
          <a:off x="7507717" y="1296234"/>
          <a:ext cx="948326" cy="94832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b="1" kern="1200" dirty="0" smtClean="0">
              <a:latin typeface="Arial Unicode MS" pitchFamily="34" charset="-122"/>
              <a:ea typeface="Arial Unicode MS" pitchFamily="34" charset="-122"/>
              <a:cs typeface="Arial Unicode MS" pitchFamily="34" charset="-122"/>
            </a:rPr>
            <a:t>胚胎冷冻</a:t>
          </a:r>
          <a:endParaRPr lang="zh-CN" altLang="en-US" sz="1200" b="1" kern="1200" dirty="0">
            <a:latin typeface="Arial Unicode MS" pitchFamily="34" charset="-122"/>
            <a:ea typeface="Arial Unicode MS" pitchFamily="34" charset="-122"/>
            <a:cs typeface="Arial Unicode MS" pitchFamily="34" charset="-122"/>
          </a:endParaRPr>
        </a:p>
      </dsp:txBody>
      <dsp:txXfrm>
        <a:off x="7535493" y="1324010"/>
        <a:ext cx="892774" cy="8927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zh-CN" altLang="en-US"/>
          </a:p>
        </p:txBody>
      </p:sp>
      <p:sp>
        <p:nvSpPr>
          <p:cNvPr id="614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A41FC840-E8C8-4B04-9A45-5C23470910E5}" type="datetimeFigureOut">
              <a:rPr lang="zh-CN" altLang="en-US"/>
              <a:pPr>
                <a:defRPr/>
              </a:pPr>
              <a:t>2014/7/21</a:t>
            </a:fld>
            <a:endParaRPr lang="en-US" altLang="zh-CN"/>
          </a:p>
        </p:txBody>
      </p:sp>
      <p:sp>
        <p:nvSpPr>
          <p:cNvPr id="614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ltLang="zh-CN"/>
          </a:p>
        </p:txBody>
      </p:sp>
      <p:sp>
        <p:nvSpPr>
          <p:cNvPr id="614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0A86F6F-36AD-4ADE-B5AB-7326EB133964}" type="slidenum">
              <a:rPr lang="zh-CN" altLang="en-US"/>
              <a:pPr>
                <a:defRPr/>
              </a:pPr>
              <a:t>‹#›</a:t>
            </a:fld>
            <a:endParaRPr lang="en-US" altLang="zh-CN"/>
          </a:p>
        </p:txBody>
      </p:sp>
    </p:spTree>
    <p:extLst>
      <p:ext uri="{BB962C8B-B14F-4D97-AF65-F5344CB8AC3E}">
        <p14:creationId xmlns:p14="http://schemas.microsoft.com/office/powerpoint/2010/main" val="199252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defRPr>
            </a:lvl1pPr>
          </a:lstStyle>
          <a:p>
            <a:pPr>
              <a:defRPr/>
            </a:pPr>
            <a:endParaRPr lang="zh-CN" alt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ltLang="zh-CN"/>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a typeface="+mn-ea"/>
              </a:defRPr>
            </a:lvl1pPr>
          </a:lstStyle>
          <a:p>
            <a:pPr>
              <a:defRPr/>
            </a:pPr>
            <a:endParaRPr lang="en-US" altLang="zh-CN"/>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fld id="{30688CBB-B1CB-4F04-ABFC-B89178773A2E}" type="slidenum">
              <a:rPr lang="zh-CN" altLang="en-US"/>
              <a:pPr>
                <a:defRPr/>
              </a:pPr>
              <a:t>‹#›</a:t>
            </a:fld>
            <a:endParaRPr lang="en-US" altLang="zh-CN"/>
          </a:p>
        </p:txBody>
      </p:sp>
    </p:spTree>
    <p:extLst>
      <p:ext uri="{BB962C8B-B14F-4D97-AF65-F5344CB8AC3E}">
        <p14:creationId xmlns:p14="http://schemas.microsoft.com/office/powerpoint/2010/main" val="3798451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这是我们动物房提供的基因打靶技术服务流程</a:t>
            </a:r>
            <a:endParaRPr lang="zh-CN" altLang="en-US" dirty="0"/>
          </a:p>
        </p:txBody>
      </p:sp>
      <p:sp>
        <p:nvSpPr>
          <p:cNvPr id="4" name="灯片编号占位符 3"/>
          <p:cNvSpPr>
            <a:spLocks noGrp="1"/>
          </p:cNvSpPr>
          <p:nvPr>
            <p:ph type="sldNum" sz="quarter" idx="10"/>
          </p:nvPr>
        </p:nvSpPr>
        <p:spPr/>
        <p:txBody>
          <a:bodyPr/>
          <a:lstStyle/>
          <a:p>
            <a:fld id="{E57FC03C-63FE-4AA5-9167-976E765BD854}" type="slidenum">
              <a:rPr lang="zh-CN" altLang="en-US" smtClean="0"/>
              <a:pPr/>
              <a:t>23</a:t>
            </a:fld>
            <a:endParaRPr lang="zh-CN" altLang="en-US"/>
          </a:p>
        </p:txBody>
      </p:sp>
    </p:spTree>
    <p:extLst>
      <p:ext uri="{BB962C8B-B14F-4D97-AF65-F5344CB8AC3E}">
        <p14:creationId xmlns:p14="http://schemas.microsoft.com/office/powerpoint/2010/main" val="3761081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12"/>
          <p:cNvSpPr>
            <a:spLocks/>
          </p:cNvSpPr>
          <p:nvPr/>
        </p:nvSpPr>
        <p:spPr bwMode="ltGray">
          <a:xfrm>
            <a:off x="0" y="1958975"/>
            <a:ext cx="9156700" cy="4899025"/>
          </a:xfrm>
          <a:custGeom>
            <a:avLst/>
            <a:gdLst/>
            <a:ahLst/>
            <a:cxnLst>
              <a:cxn ang="0">
                <a:pos x="0" y="0"/>
              </a:cxn>
              <a:cxn ang="0">
                <a:pos x="494" y="185"/>
              </a:cxn>
              <a:cxn ang="0">
                <a:pos x="1112" y="1526"/>
              </a:cxn>
              <a:cxn ang="0">
                <a:pos x="4112" y="1678"/>
              </a:cxn>
              <a:cxn ang="0">
                <a:pos x="5768" y="790"/>
              </a:cxn>
              <a:cxn ang="0">
                <a:pos x="5760" y="3086"/>
              </a:cxn>
              <a:cxn ang="0">
                <a:pos x="0" y="3086"/>
              </a:cxn>
              <a:cxn ang="0">
                <a:pos x="0" y="0"/>
              </a:cxn>
            </a:cxnLst>
            <a:rect l="0" t="0" r="r" b="b"/>
            <a:pathLst>
              <a:path w="5768" h="3086">
                <a:moveTo>
                  <a:pt x="0" y="0"/>
                </a:moveTo>
                <a:cubicBezTo>
                  <a:pt x="233" y="103"/>
                  <a:pt x="494" y="178"/>
                  <a:pt x="494" y="185"/>
                </a:cubicBezTo>
                <a:cubicBezTo>
                  <a:pt x="494" y="192"/>
                  <a:pt x="320" y="1078"/>
                  <a:pt x="1112" y="1526"/>
                </a:cubicBezTo>
                <a:cubicBezTo>
                  <a:pt x="1904" y="1974"/>
                  <a:pt x="3160" y="1918"/>
                  <a:pt x="4112" y="1678"/>
                </a:cubicBezTo>
                <a:cubicBezTo>
                  <a:pt x="5064" y="1438"/>
                  <a:pt x="5672" y="900"/>
                  <a:pt x="5768" y="790"/>
                </a:cubicBezTo>
                <a:lnTo>
                  <a:pt x="5760" y="3086"/>
                </a:lnTo>
                <a:lnTo>
                  <a:pt x="0" y="3086"/>
                </a:lnTo>
                <a:lnTo>
                  <a:pt x="0" y="0"/>
                </a:lnTo>
                <a:close/>
              </a:path>
            </a:pathLst>
          </a:custGeom>
          <a:solidFill>
            <a:schemeClr val="accent2"/>
          </a:solidFill>
          <a:ln w="9525">
            <a:noFill/>
            <a:round/>
            <a:headEnd/>
            <a:tailEnd/>
          </a:ln>
          <a:effectLst/>
        </p:spPr>
        <p:txBody>
          <a:bodyPr/>
          <a:lstStyle/>
          <a:p>
            <a:pPr algn="ctr">
              <a:defRPr/>
            </a:pPr>
            <a:endParaRPr lang="zh-CN" altLang="en-US"/>
          </a:p>
        </p:txBody>
      </p:sp>
      <p:sp>
        <p:nvSpPr>
          <p:cNvPr id="5" name="Freeform 9"/>
          <p:cNvSpPr>
            <a:spLocks/>
          </p:cNvSpPr>
          <p:nvPr/>
        </p:nvSpPr>
        <p:spPr bwMode="gray">
          <a:xfrm>
            <a:off x="-11113" y="-134938"/>
            <a:ext cx="4684713" cy="2132013"/>
          </a:xfrm>
          <a:custGeom>
            <a:avLst/>
            <a:gdLst/>
            <a:ahLst/>
            <a:cxnLst>
              <a:cxn ang="0">
                <a:pos x="0" y="1079"/>
              </a:cxn>
              <a:cxn ang="0">
                <a:pos x="549" y="1326"/>
              </a:cxn>
              <a:cxn ang="0">
                <a:pos x="1551" y="397"/>
              </a:cxn>
              <a:cxn ang="0">
                <a:pos x="2951" y="85"/>
              </a:cxn>
              <a:cxn ang="0">
                <a:pos x="7" y="85"/>
              </a:cxn>
              <a:cxn ang="0">
                <a:pos x="0" y="1079"/>
              </a:cxn>
            </a:cxnLst>
            <a:rect l="0" t="0" r="r" b="b"/>
            <a:pathLst>
              <a:path w="2951" h="1343">
                <a:moveTo>
                  <a:pt x="0" y="1079"/>
                </a:moveTo>
                <a:cubicBezTo>
                  <a:pt x="90" y="1286"/>
                  <a:pt x="515" y="1343"/>
                  <a:pt x="549" y="1326"/>
                </a:cubicBezTo>
                <a:cubicBezTo>
                  <a:pt x="583" y="1309"/>
                  <a:pt x="680" y="794"/>
                  <a:pt x="1551" y="397"/>
                </a:cubicBezTo>
                <a:cubicBezTo>
                  <a:pt x="2422" y="0"/>
                  <a:pt x="2916" y="92"/>
                  <a:pt x="2951" y="85"/>
                </a:cubicBezTo>
                <a:lnTo>
                  <a:pt x="7" y="85"/>
                </a:lnTo>
                <a:lnTo>
                  <a:pt x="0" y="1079"/>
                </a:lnTo>
                <a:close/>
              </a:path>
            </a:pathLst>
          </a:custGeom>
          <a:solidFill>
            <a:schemeClr val="accent1"/>
          </a:solidFill>
          <a:ln w="9525">
            <a:noFill/>
            <a:round/>
            <a:headEnd/>
            <a:tailEnd/>
          </a:ln>
          <a:effectLst/>
        </p:spPr>
        <p:txBody>
          <a:bodyPr/>
          <a:lstStyle/>
          <a:p>
            <a:pPr algn="ctr">
              <a:defRPr/>
            </a:pPr>
            <a:endParaRPr lang="zh-CN" altLang="en-US"/>
          </a:p>
        </p:txBody>
      </p:sp>
      <p:sp>
        <p:nvSpPr>
          <p:cNvPr id="6" name="Freeform 13"/>
          <p:cNvSpPr>
            <a:spLocks/>
          </p:cNvSpPr>
          <p:nvPr/>
        </p:nvSpPr>
        <p:spPr bwMode="gray">
          <a:xfrm>
            <a:off x="1295400" y="215900"/>
            <a:ext cx="4046538" cy="1993900"/>
          </a:xfrm>
          <a:custGeom>
            <a:avLst/>
            <a:gdLst/>
            <a:ahLst/>
            <a:cxnLst>
              <a:cxn ang="0">
                <a:pos x="112" y="1134"/>
              </a:cxn>
              <a:cxn ang="0">
                <a:pos x="1096" y="320"/>
              </a:cxn>
              <a:cxn ang="0">
                <a:pos x="2472" y="264"/>
              </a:cxn>
              <a:cxn ang="0">
                <a:pos x="1512" y="880"/>
              </a:cxn>
              <a:cxn ang="0">
                <a:pos x="112" y="1134"/>
              </a:cxn>
            </a:cxnLst>
            <a:rect l="0" t="0" r="r" b="b"/>
            <a:pathLst>
              <a:path w="2549" h="1256">
                <a:moveTo>
                  <a:pt x="112" y="1134"/>
                </a:moveTo>
                <a:cubicBezTo>
                  <a:pt x="0" y="1013"/>
                  <a:pt x="312" y="640"/>
                  <a:pt x="1096" y="320"/>
                </a:cubicBezTo>
                <a:cubicBezTo>
                  <a:pt x="1880" y="0"/>
                  <a:pt x="2549" y="57"/>
                  <a:pt x="2472" y="264"/>
                </a:cubicBezTo>
                <a:cubicBezTo>
                  <a:pt x="2395" y="471"/>
                  <a:pt x="1970" y="688"/>
                  <a:pt x="1512" y="880"/>
                </a:cubicBezTo>
                <a:cubicBezTo>
                  <a:pt x="1054" y="1073"/>
                  <a:pt x="224" y="1256"/>
                  <a:pt x="112" y="1134"/>
                </a:cubicBezTo>
                <a:close/>
              </a:path>
            </a:pathLst>
          </a:custGeom>
          <a:solidFill>
            <a:schemeClr val="accent1"/>
          </a:solidFill>
          <a:ln w="9525">
            <a:noFill/>
            <a:round/>
            <a:headEnd/>
            <a:tailEnd/>
          </a:ln>
          <a:effectLst/>
        </p:spPr>
        <p:txBody>
          <a:bodyPr/>
          <a:lstStyle/>
          <a:p>
            <a:pPr algn="ctr">
              <a:defRPr/>
            </a:pPr>
            <a:endParaRPr lang="zh-CN" altLang="en-US"/>
          </a:p>
        </p:txBody>
      </p:sp>
      <p:sp>
        <p:nvSpPr>
          <p:cNvPr id="7" name="Freeform 14"/>
          <p:cNvSpPr>
            <a:spLocks/>
          </p:cNvSpPr>
          <p:nvPr/>
        </p:nvSpPr>
        <p:spPr bwMode="gray">
          <a:xfrm>
            <a:off x="1333500" y="0"/>
            <a:ext cx="7823200" cy="3543300"/>
          </a:xfrm>
          <a:custGeom>
            <a:avLst/>
            <a:gdLst/>
            <a:ahLst/>
            <a:cxnLst>
              <a:cxn ang="0">
                <a:pos x="16" y="1504"/>
              </a:cxn>
              <a:cxn ang="0">
                <a:pos x="2602" y="878"/>
              </a:cxn>
              <a:cxn ang="0">
                <a:pos x="3007" y="0"/>
              </a:cxn>
              <a:cxn ang="0">
                <a:pos x="4928" y="0"/>
              </a:cxn>
              <a:cxn ang="0">
                <a:pos x="3528" y="1512"/>
              </a:cxn>
              <a:cxn ang="0">
                <a:pos x="1408" y="2208"/>
              </a:cxn>
              <a:cxn ang="0">
                <a:pos x="16" y="1504"/>
              </a:cxn>
            </a:cxnLst>
            <a:rect l="0" t="0" r="r" b="b"/>
            <a:pathLst>
              <a:path w="4928" h="2232">
                <a:moveTo>
                  <a:pt x="16" y="1504"/>
                </a:moveTo>
                <a:cubicBezTo>
                  <a:pt x="1048" y="1720"/>
                  <a:pt x="2286" y="1084"/>
                  <a:pt x="2602" y="878"/>
                </a:cubicBezTo>
                <a:cubicBezTo>
                  <a:pt x="2918" y="672"/>
                  <a:pt x="3460" y="206"/>
                  <a:pt x="3007" y="0"/>
                </a:cubicBezTo>
                <a:lnTo>
                  <a:pt x="4928" y="0"/>
                </a:lnTo>
                <a:cubicBezTo>
                  <a:pt x="4925" y="288"/>
                  <a:pt x="4200" y="1108"/>
                  <a:pt x="3528" y="1512"/>
                </a:cubicBezTo>
                <a:cubicBezTo>
                  <a:pt x="2856" y="1916"/>
                  <a:pt x="1968" y="2184"/>
                  <a:pt x="1408" y="2208"/>
                </a:cubicBezTo>
                <a:cubicBezTo>
                  <a:pt x="848" y="2232"/>
                  <a:pt x="0" y="2128"/>
                  <a:pt x="16" y="1504"/>
                </a:cubicBezTo>
              </a:path>
            </a:pathLst>
          </a:custGeom>
          <a:gradFill rotWithShape="1">
            <a:gsLst>
              <a:gs pos="0">
                <a:schemeClr val="hlink">
                  <a:gamma/>
                  <a:tint val="24314"/>
                  <a:invGamma/>
                </a:schemeClr>
              </a:gs>
              <a:gs pos="100000">
                <a:schemeClr val="hlink"/>
              </a:gs>
            </a:gsLst>
            <a:lin ang="0" scaled="1"/>
          </a:gradFill>
          <a:ln w="9525">
            <a:noFill/>
            <a:round/>
            <a:headEnd/>
            <a:tailEnd/>
          </a:ln>
          <a:effectLst/>
        </p:spPr>
        <p:txBody>
          <a:bodyPr/>
          <a:lstStyle/>
          <a:p>
            <a:pPr algn="ctr">
              <a:defRPr/>
            </a:pPr>
            <a:endParaRPr lang="zh-CN" altLang="en-US"/>
          </a:p>
        </p:txBody>
      </p:sp>
      <p:sp>
        <p:nvSpPr>
          <p:cNvPr id="3075" name="Rectangle 3"/>
          <p:cNvSpPr>
            <a:spLocks noGrp="1" noChangeArrowheads="1"/>
          </p:cNvSpPr>
          <p:nvPr>
            <p:ph type="subTitle" idx="1"/>
          </p:nvPr>
        </p:nvSpPr>
        <p:spPr bwMode="black">
          <a:xfrm>
            <a:off x="1524000" y="5181600"/>
            <a:ext cx="6096000" cy="381000"/>
          </a:xfrm>
        </p:spPr>
        <p:txBody>
          <a:bodyPr/>
          <a:lstStyle>
            <a:lvl1pPr marL="0" indent="0" algn="ctr">
              <a:buFontTx/>
              <a:buNone/>
              <a:defRPr sz="2800">
                <a:solidFill>
                  <a:schemeClr val="bg1"/>
                </a:solidFill>
              </a:defRPr>
            </a:lvl1pPr>
          </a:lstStyle>
          <a:p>
            <a:r>
              <a:rPr lang="en-US" altLang="zh-CN"/>
              <a:t>Click to edit Master subtitle style</a:t>
            </a:r>
          </a:p>
        </p:txBody>
      </p:sp>
      <p:sp>
        <p:nvSpPr>
          <p:cNvPr id="3074" name="Rectangle 2"/>
          <p:cNvSpPr>
            <a:spLocks noGrp="1" noChangeArrowheads="1"/>
          </p:cNvSpPr>
          <p:nvPr>
            <p:ph type="ctrTitle"/>
          </p:nvPr>
        </p:nvSpPr>
        <p:spPr>
          <a:xfrm>
            <a:off x="457200" y="3581400"/>
            <a:ext cx="8153400" cy="762000"/>
          </a:xfrm>
        </p:spPr>
        <p:txBody>
          <a:bodyPr/>
          <a:lstStyle>
            <a:lvl1pPr algn="ctr">
              <a:defRPr b="1"/>
            </a:lvl1pPr>
          </a:lstStyle>
          <a:p>
            <a:r>
              <a:rPr lang="en-US" altLang="zh-CN"/>
              <a:t>Click to edit Master title style</a:t>
            </a:r>
          </a:p>
        </p:txBody>
      </p:sp>
      <p:sp>
        <p:nvSpPr>
          <p:cNvPr id="8" name="Rectangle 4"/>
          <p:cNvSpPr>
            <a:spLocks noGrp="1" noChangeArrowheads="1"/>
          </p:cNvSpPr>
          <p:nvPr>
            <p:ph type="dt" sz="half" idx="10"/>
          </p:nvPr>
        </p:nvSpPr>
        <p:spPr>
          <a:xfrm>
            <a:off x="457200" y="6477000"/>
            <a:ext cx="2133600" cy="244475"/>
          </a:xfrm>
        </p:spPr>
        <p:txBody>
          <a:bodyPr/>
          <a:lstStyle>
            <a:lvl1pPr>
              <a:defRPr sz="1200"/>
            </a:lvl1pPr>
          </a:lstStyle>
          <a:p>
            <a:pPr>
              <a:defRPr/>
            </a:pPr>
            <a:endParaRPr lang="en-US" altLang="zh-CN"/>
          </a:p>
        </p:txBody>
      </p:sp>
      <p:sp>
        <p:nvSpPr>
          <p:cNvPr id="9" name="Rectangle 5"/>
          <p:cNvSpPr>
            <a:spLocks noGrp="1" noChangeArrowheads="1"/>
          </p:cNvSpPr>
          <p:nvPr>
            <p:ph type="ftr" sz="quarter" idx="11"/>
          </p:nvPr>
        </p:nvSpPr>
        <p:spPr>
          <a:xfrm>
            <a:off x="3124200" y="6477000"/>
            <a:ext cx="2895600" cy="244475"/>
          </a:xfrm>
        </p:spPr>
        <p:txBody>
          <a:bodyPr/>
          <a:lstStyle>
            <a:lvl1pPr>
              <a:defRPr sz="1200"/>
            </a:lvl1pPr>
          </a:lstStyle>
          <a:p>
            <a:pPr>
              <a:defRPr/>
            </a:pPr>
            <a:endParaRPr lang="en-US" altLang="zh-CN"/>
          </a:p>
        </p:txBody>
      </p:sp>
      <p:sp>
        <p:nvSpPr>
          <p:cNvPr id="10" name="Rectangle 6"/>
          <p:cNvSpPr>
            <a:spLocks noGrp="1" noChangeArrowheads="1"/>
          </p:cNvSpPr>
          <p:nvPr>
            <p:ph type="sldNum" sz="quarter" idx="12"/>
          </p:nvPr>
        </p:nvSpPr>
        <p:spPr>
          <a:xfrm>
            <a:off x="6553200" y="6477000"/>
            <a:ext cx="2133600" cy="244475"/>
          </a:xfrm>
        </p:spPr>
        <p:txBody>
          <a:bodyPr/>
          <a:lstStyle>
            <a:lvl1pPr>
              <a:defRPr sz="1200"/>
            </a:lvl1pPr>
          </a:lstStyle>
          <a:p>
            <a:pPr>
              <a:defRPr/>
            </a:pPr>
            <a:fld id="{E707AA76-DF67-45C0-AC31-727FAFA39CAB}" type="slidenum">
              <a:rPr lang="zh-CN" altLang="en-US"/>
              <a:pPr>
                <a:defRPr/>
              </a:pPr>
              <a:t>‹#›</a:t>
            </a:fld>
            <a:endParaRPr lang="en-US" altLang="zh-CN"/>
          </a:p>
        </p:txBody>
      </p:sp>
    </p:spTree>
    <p:extLst>
      <p:ext uri="{BB962C8B-B14F-4D97-AF65-F5344CB8AC3E}">
        <p14:creationId xmlns:p14="http://schemas.microsoft.com/office/powerpoint/2010/main" val="20357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7EFF8FC-253C-489D-94D8-7A09A915788D}" type="slidenum">
              <a:rPr lang="zh-CN" altLang="en-US"/>
              <a:pPr>
                <a:defRPr/>
              </a:pPr>
              <a:t>‹#›</a:t>
            </a:fld>
            <a:endParaRPr lang="en-US" altLang="zh-CN"/>
          </a:p>
        </p:txBody>
      </p:sp>
    </p:spTree>
    <p:extLst>
      <p:ext uri="{BB962C8B-B14F-4D97-AF65-F5344CB8AC3E}">
        <p14:creationId xmlns:p14="http://schemas.microsoft.com/office/powerpoint/2010/main" val="293340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62023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2400"/>
            <a:ext cx="6019800" cy="62023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A790D7E-9741-487C-8CC6-E220C8F64754}" type="slidenum">
              <a:rPr lang="zh-CN" altLang="en-US"/>
              <a:pPr>
                <a:defRPr/>
              </a:pPr>
              <a:t>‹#›</a:t>
            </a:fld>
            <a:endParaRPr lang="en-US" altLang="zh-CN"/>
          </a:p>
        </p:txBody>
      </p:sp>
    </p:spTree>
    <p:extLst>
      <p:ext uri="{BB962C8B-B14F-4D97-AF65-F5344CB8AC3E}">
        <p14:creationId xmlns:p14="http://schemas.microsoft.com/office/powerpoint/2010/main" val="412313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6E8F369-DB18-4E5F-86F8-EBF974189D9E}" type="slidenum">
              <a:rPr lang="zh-CN" altLang="en-US"/>
              <a:pPr>
                <a:defRPr/>
              </a:pPr>
              <a:t>‹#›</a:t>
            </a:fld>
            <a:endParaRPr lang="en-US" altLang="zh-CN"/>
          </a:p>
        </p:txBody>
      </p:sp>
    </p:spTree>
    <p:extLst>
      <p:ext uri="{BB962C8B-B14F-4D97-AF65-F5344CB8AC3E}">
        <p14:creationId xmlns:p14="http://schemas.microsoft.com/office/powerpoint/2010/main" val="262554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5E45FDB-FBA1-48B5-89F6-7CB55F75B312}" type="slidenum">
              <a:rPr lang="zh-CN" altLang="en-US"/>
              <a:pPr>
                <a:defRPr/>
              </a:pPr>
              <a:t>‹#›</a:t>
            </a:fld>
            <a:endParaRPr lang="en-US" altLang="zh-CN"/>
          </a:p>
        </p:txBody>
      </p:sp>
    </p:spTree>
    <p:extLst>
      <p:ext uri="{BB962C8B-B14F-4D97-AF65-F5344CB8AC3E}">
        <p14:creationId xmlns:p14="http://schemas.microsoft.com/office/powerpoint/2010/main" val="142223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764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4717934-1D79-4B0D-A643-D441D01CEC5C}" type="slidenum">
              <a:rPr lang="zh-CN" altLang="en-US"/>
              <a:pPr>
                <a:defRPr/>
              </a:pPr>
              <a:t>‹#›</a:t>
            </a:fld>
            <a:endParaRPr lang="en-US" altLang="zh-CN"/>
          </a:p>
        </p:txBody>
      </p:sp>
    </p:spTree>
    <p:extLst>
      <p:ext uri="{BB962C8B-B14F-4D97-AF65-F5344CB8AC3E}">
        <p14:creationId xmlns:p14="http://schemas.microsoft.com/office/powerpoint/2010/main" val="4240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0E5A5A57-41FB-4BA6-BD7D-8A6939C3D834}" type="slidenum">
              <a:rPr lang="zh-CN" altLang="en-US"/>
              <a:pPr>
                <a:defRPr/>
              </a:pPr>
              <a:t>‹#›</a:t>
            </a:fld>
            <a:endParaRPr lang="en-US" altLang="zh-CN"/>
          </a:p>
        </p:txBody>
      </p:sp>
    </p:spTree>
    <p:extLst>
      <p:ext uri="{BB962C8B-B14F-4D97-AF65-F5344CB8AC3E}">
        <p14:creationId xmlns:p14="http://schemas.microsoft.com/office/powerpoint/2010/main" val="361422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C5274E0-C404-458F-9E96-CA589B5D130B}" type="slidenum">
              <a:rPr lang="zh-CN" altLang="en-US"/>
              <a:pPr>
                <a:defRPr/>
              </a:pPr>
              <a:t>‹#›</a:t>
            </a:fld>
            <a:endParaRPr lang="en-US" altLang="zh-CN"/>
          </a:p>
        </p:txBody>
      </p:sp>
    </p:spTree>
    <p:extLst>
      <p:ext uri="{BB962C8B-B14F-4D97-AF65-F5344CB8AC3E}">
        <p14:creationId xmlns:p14="http://schemas.microsoft.com/office/powerpoint/2010/main" val="174309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D6750971-E87E-43DC-A6A3-FB5FABFD35F0}" type="slidenum">
              <a:rPr lang="zh-CN" altLang="en-US"/>
              <a:pPr>
                <a:defRPr/>
              </a:pPr>
              <a:t>‹#›</a:t>
            </a:fld>
            <a:endParaRPr lang="en-US" altLang="zh-CN"/>
          </a:p>
        </p:txBody>
      </p:sp>
    </p:spTree>
    <p:extLst>
      <p:ext uri="{BB962C8B-B14F-4D97-AF65-F5344CB8AC3E}">
        <p14:creationId xmlns:p14="http://schemas.microsoft.com/office/powerpoint/2010/main" val="324800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9CC811F-7C37-4809-86D9-773C27135080}" type="slidenum">
              <a:rPr lang="zh-CN" altLang="en-US"/>
              <a:pPr>
                <a:defRPr/>
              </a:pPr>
              <a:t>‹#›</a:t>
            </a:fld>
            <a:endParaRPr lang="en-US" altLang="zh-CN"/>
          </a:p>
        </p:txBody>
      </p:sp>
    </p:spTree>
    <p:extLst>
      <p:ext uri="{BB962C8B-B14F-4D97-AF65-F5344CB8AC3E}">
        <p14:creationId xmlns:p14="http://schemas.microsoft.com/office/powerpoint/2010/main" val="102804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F5AB026-CCD6-4D6C-97D0-B3CABB652B48}" type="slidenum">
              <a:rPr lang="zh-CN" altLang="en-US"/>
              <a:pPr>
                <a:defRPr/>
              </a:pPr>
              <a:t>‹#›</a:t>
            </a:fld>
            <a:endParaRPr lang="en-US" altLang="zh-CN"/>
          </a:p>
        </p:txBody>
      </p:sp>
    </p:spTree>
    <p:extLst>
      <p:ext uri="{BB962C8B-B14F-4D97-AF65-F5344CB8AC3E}">
        <p14:creationId xmlns:p14="http://schemas.microsoft.com/office/powerpoint/2010/main" val="98732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Freeform 14"/>
          <p:cNvSpPr>
            <a:spLocks/>
          </p:cNvSpPr>
          <p:nvPr/>
        </p:nvSpPr>
        <p:spPr bwMode="ltGray">
          <a:xfrm>
            <a:off x="0" y="0"/>
            <a:ext cx="9144000" cy="3822700"/>
          </a:xfrm>
          <a:custGeom>
            <a:avLst/>
            <a:gdLst/>
            <a:ahLst/>
            <a:cxnLst>
              <a:cxn ang="0">
                <a:pos x="4" y="537"/>
              </a:cxn>
              <a:cxn ang="0">
                <a:pos x="205" y="618"/>
              </a:cxn>
              <a:cxn ang="0">
                <a:pos x="688" y="992"/>
              </a:cxn>
              <a:cxn ang="0">
                <a:pos x="2520" y="0"/>
              </a:cxn>
              <a:cxn ang="0">
                <a:pos x="5760" y="0"/>
              </a:cxn>
              <a:cxn ang="0">
                <a:pos x="5760" y="2408"/>
              </a:cxn>
              <a:cxn ang="0">
                <a:pos x="0" y="2408"/>
              </a:cxn>
              <a:cxn ang="0">
                <a:pos x="4" y="537"/>
              </a:cxn>
            </a:cxnLst>
            <a:rect l="0" t="0" r="r" b="b"/>
            <a:pathLst>
              <a:path w="5760" h="2408">
                <a:moveTo>
                  <a:pt x="4" y="537"/>
                </a:moveTo>
                <a:cubicBezTo>
                  <a:pt x="98" y="582"/>
                  <a:pt x="205" y="615"/>
                  <a:pt x="205" y="618"/>
                </a:cubicBezTo>
                <a:cubicBezTo>
                  <a:pt x="205" y="621"/>
                  <a:pt x="192" y="928"/>
                  <a:pt x="688" y="992"/>
                </a:cubicBezTo>
                <a:cubicBezTo>
                  <a:pt x="1184" y="1056"/>
                  <a:pt x="2008" y="616"/>
                  <a:pt x="2520" y="0"/>
                </a:cubicBezTo>
                <a:lnTo>
                  <a:pt x="5760" y="0"/>
                </a:lnTo>
                <a:lnTo>
                  <a:pt x="5760" y="2408"/>
                </a:lnTo>
                <a:lnTo>
                  <a:pt x="0" y="2408"/>
                </a:lnTo>
                <a:lnTo>
                  <a:pt x="4" y="537"/>
                </a:lnTo>
                <a:close/>
              </a:path>
            </a:pathLst>
          </a:custGeom>
          <a:gradFill rotWithShape="1">
            <a:gsLst>
              <a:gs pos="0">
                <a:schemeClr val="accent1"/>
              </a:gs>
              <a:gs pos="100000">
                <a:srgbClr val="FFFFFF"/>
              </a:gs>
            </a:gsLst>
            <a:lin ang="5400000" scaled="1"/>
          </a:gradFill>
          <a:ln w="9525">
            <a:noFill/>
            <a:round/>
            <a:headEnd/>
            <a:tailEnd/>
          </a:ln>
          <a:effectLst/>
        </p:spPr>
        <p:txBody>
          <a:bodyPr/>
          <a:lstStyle/>
          <a:p>
            <a:pPr algn="ctr">
              <a:defRPr/>
            </a:pPr>
            <a:endParaRPr lang="zh-CN" altLang="en-US"/>
          </a:p>
        </p:txBody>
      </p:sp>
      <p:sp>
        <p:nvSpPr>
          <p:cNvPr id="1049" name="Freeform 25"/>
          <p:cNvSpPr>
            <a:spLocks/>
          </p:cNvSpPr>
          <p:nvPr/>
        </p:nvSpPr>
        <p:spPr bwMode="gray">
          <a:xfrm>
            <a:off x="2971800" y="0"/>
            <a:ext cx="6172200" cy="939800"/>
          </a:xfrm>
          <a:custGeom>
            <a:avLst/>
            <a:gdLst/>
            <a:ahLst/>
            <a:cxnLst>
              <a:cxn ang="0">
                <a:pos x="0" y="592"/>
              </a:cxn>
              <a:cxn ang="0">
                <a:pos x="392" y="280"/>
              </a:cxn>
              <a:cxn ang="0">
                <a:pos x="672" y="0"/>
              </a:cxn>
              <a:cxn ang="0">
                <a:pos x="3888" y="0"/>
              </a:cxn>
              <a:cxn ang="0">
                <a:pos x="3880" y="592"/>
              </a:cxn>
              <a:cxn ang="0">
                <a:pos x="0" y="592"/>
              </a:cxn>
            </a:cxnLst>
            <a:rect l="0" t="0" r="r" b="b"/>
            <a:pathLst>
              <a:path w="3888" h="592">
                <a:moveTo>
                  <a:pt x="0" y="592"/>
                </a:moveTo>
                <a:cubicBezTo>
                  <a:pt x="152" y="496"/>
                  <a:pt x="288" y="376"/>
                  <a:pt x="392" y="280"/>
                </a:cubicBezTo>
                <a:cubicBezTo>
                  <a:pt x="496" y="184"/>
                  <a:pt x="568" y="96"/>
                  <a:pt x="672" y="0"/>
                </a:cubicBezTo>
                <a:lnTo>
                  <a:pt x="3888" y="0"/>
                </a:lnTo>
                <a:lnTo>
                  <a:pt x="3880" y="592"/>
                </a:lnTo>
                <a:lnTo>
                  <a:pt x="0" y="592"/>
                </a:lnTo>
                <a:close/>
              </a:path>
            </a:pathLst>
          </a:custGeom>
          <a:gradFill rotWithShape="1">
            <a:gsLst>
              <a:gs pos="0">
                <a:schemeClr val="accent1"/>
              </a:gs>
              <a:gs pos="100000">
                <a:schemeClr val="accent1">
                  <a:gamma/>
                  <a:tint val="24314"/>
                  <a:invGamma/>
                </a:schemeClr>
              </a:gs>
            </a:gsLst>
            <a:lin ang="0" scaled="1"/>
          </a:gradFill>
          <a:ln w="9525">
            <a:noFill/>
            <a:round/>
            <a:headEnd/>
            <a:tailEnd/>
          </a:ln>
          <a:effectLst/>
        </p:spPr>
        <p:txBody>
          <a:bodyPr/>
          <a:lstStyle/>
          <a:p>
            <a:pPr algn="ctr">
              <a:defRPr/>
            </a:pPr>
            <a:endParaRPr lang="zh-CN" altLang="en-US"/>
          </a:p>
        </p:txBody>
      </p:sp>
      <p:sp>
        <p:nvSpPr>
          <p:cNvPr id="1036" name="Freeform 12"/>
          <p:cNvSpPr>
            <a:spLocks/>
          </p:cNvSpPr>
          <p:nvPr/>
        </p:nvSpPr>
        <p:spPr bwMode="gray">
          <a:xfrm>
            <a:off x="609600" y="114300"/>
            <a:ext cx="1371600" cy="800100"/>
          </a:xfrm>
          <a:custGeom>
            <a:avLst/>
            <a:gdLst/>
            <a:ahLst/>
            <a:cxnLst>
              <a:cxn ang="0">
                <a:pos x="66" y="464"/>
              </a:cxn>
              <a:cxn ang="0">
                <a:pos x="370" y="160"/>
              </a:cxn>
              <a:cxn ang="0">
                <a:pos x="882" y="104"/>
              </a:cxn>
              <a:cxn ang="0">
                <a:pos x="570" y="376"/>
              </a:cxn>
              <a:cxn ang="0">
                <a:pos x="66" y="464"/>
              </a:cxn>
            </a:cxnLst>
            <a:rect l="0" t="0" r="r" b="b"/>
            <a:pathLst>
              <a:path w="890" h="515">
                <a:moveTo>
                  <a:pt x="66" y="464"/>
                </a:moveTo>
                <a:cubicBezTo>
                  <a:pt x="24" y="412"/>
                  <a:pt x="0" y="320"/>
                  <a:pt x="370" y="160"/>
                </a:cubicBezTo>
                <a:cubicBezTo>
                  <a:pt x="739" y="0"/>
                  <a:pt x="875" y="32"/>
                  <a:pt x="882" y="104"/>
                </a:cubicBezTo>
                <a:cubicBezTo>
                  <a:pt x="890" y="176"/>
                  <a:pt x="744" y="295"/>
                  <a:pt x="570" y="376"/>
                </a:cubicBezTo>
                <a:cubicBezTo>
                  <a:pt x="398" y="458"/>
                  <a:pt x="109" y="515"/>
                  <a:pt x="66" y="464"/>
                </a:cubicBezTo>
                <a:close/>
              </a:path>
            </a:pathLst>
          </a:custGeom>
          <a:solidFill>
            <a:schemeClr val="accent2"/>
          </a:solidFill>
          <a:ln w="9525">
            <a:noFill/>
            <a:round/>
            <a:headEnd/>
            <a:tailEnd/>
          </a:ln>
          <a:effectLst/>
        </p:spPr>
        <p:txBody>
          <a:bodyPr/>
          <a:lstStyle/>
          <a:p>
            <a:pPr algn="ctr">
              <a:defRPr/>
            </a:pPr>
            <a:endParaRPr lang="zh-CN" altLang="en-US"/>
          </a:p>
        </p:txBody>
      </p:sp>
      <p:sp>
        <p:nvSpPr>
          <p:cNvPr id="1035" name="Freeform 11"/>
          <p:cNvSpPr>
            <a:spLocks/>
          </p:cNvSpPr>
          <p:nvPr/>
        </p:nvSpPr>
        <p:spPr bwMode="gray">
          <a:xfrm>
            <a:off x="-12700" y="-4763"/>
            <a:ext cx="1790700" cy="850901"/>
          </a:xfrm>
          <a:custGeom>
            <a:avLst/>
            <a:gdLst/>
            <a:ahLst/>
            <a:cxnLst>
              <a:cxn ang="0">
                <a:pos x="0" y="371"/>
              </a:cxn>
              <a:cxn ang="0">
                <a:pos x="256" y="499"/>
              </a:cxn>
              <a:cxn ang="0">
                <a:pos x="608" y="147"/>
              </a:cxn>
              <a:cxn ang="0">
                <a:pos x="1128" y="3"/>
              </a:cxn>
              <a:cxn ang="0">
                <a:pos x="4" y="0"/>
              </a:cxn>
              <a:cxn ang="0">
                <a:pos x="0" y="371"/>
              </a:cxn>
            </a:cxnLst>
            <a:rect l="0" t="0" r="r" b="b"/>
            <a:pathLst>
              <a:path w="1128" h="536">
                <a:moveTo>
                  <a:pt x="0" y="371"/>
                </a:moveTo>
                <a:cubicBezTo>
                  <a:pt x="42" y="454"/>
                  <a:pt x="155" y="536"/>
                  <a:pt x="256" y="499"/>
                </a:cubicBezTo>
                <a:cubicBezTo>
                  <a:pt x="256" y="496"/>
                  <a:pt x="320" y="291"/>
                  <a:pt x="608" y="147"/>
                </a:cubicBezTo>
                <a:cubicBezTo>
                  <a:pt x="896" y="3"/>
                  <a:pt x="1114" y="6"/>
                  <a:pt x="1128" y="3"/>
                </a:cubicBezTo>
                <a:lnTo>
                  <a:pt x="4" y="0"/>
                </a:lnTo>
                <a:lnTo>
                  <a:pt x="0" y="371"/>
                </a:lnTo>
                <a:close/>
              </a:path>
            </a:pathLst>
          </a:custGeom>
          <a:solidFill>
            <a:schemeClr val="accent2"/>
          </a:solidFill>
          <a:ln w="9525">
            <a:noFill/>
            <a:round/>
            <a:headEnd/>
            <a:tailEnd/>
          </a:ln>
          <a:effectLst/>
        </p:spPr>
        <p:txBody>
          <a:bodyPr/>
          <a:lstStyle/>
          <a:p>
            <a:pPr algn="ctr">
              <a:defRPr/>
            </a:pPr>
            <a:endParaRPr lang="zh-CN" altLang="en-US"/>
          </a:p>
        </p:txBody>
      </p:sp>
      <p:sp>
        <p:nvSpPr>
          <p:cNvPr id="1037" name="Freeform 13"/>
          <p:cNvSpPr>
            <a:spLocks/>
          </p:cNvSpPr>
          <p:nvPr/>
        </p:nvSpPr>
        <p:spPr bwMode="gray">
          <a:xfrm>
            <a:off x="539750" y="0"/>
            <a:ext cx="2393950" cy="1320800"/>
          </a:xfrm>
          <a:custGeom>
            <a:avLst/>
            <a:gdLst/>
            <a:ahLst/>
            <a:cxnLst>
              <a:cxn ang="0">
                <a:pos x="12" y="660"/>
              </a:cxn>
              <a:cxn ang="0">
                <a:pos x="964" y="416"/>
              </a:cxn>
              <a:cxn ang="0">
                <a:pos x="1092" y="0"/>
              </a:cxn>
              <a:cxn ang="0">
                <a:pos x="1508" y="0"/>
              </a:cxn>
              <a:cxn ang="0">
                <a:pos x="1164" y="536"/>
              </a:cxn>
              <a:cxn ang="0">
                <a:pos x="460" y="824"/>
              </a:cxn>
              <a:cxn ang="0">
                <a:pos x="12" y="660"/>
              </a:cxn>
            </a:cxnLst>
            <a:rect l="0" t="0" r="r" b="b"/>
            <a:pathLst>
              <a:path w="1508" h="832">
                <a:moveTo>
                  <a:pt x="12" y="660"/>
                </a:moveTo>
                <a:cubicBezTo>
                  <a:pt x="404" y="752"/>
                  <a:pt x="851" y="507"/>
                  <a:pt x="964" y="416"/>
                </a:cubicBezTo>
                <a:cubicBezTo>
                  <a:pt x="1077" y="326"/>
                  <a:pt x="1253" y="90"/>
                  <a:pt x="1092" y="0"/>
                </a:cubicBezTo>
                <a:lnTo>
                  <a:pt x="1508" y="0"/>
                </a:lnTo>
                <a:cubicBezTo>
                  <a:pt x="1500" y="96"/>
                  <a:pt x="1404" y="328"/>
                  <a:pt x="1164" y="536"/>
                </a:cubicBezTo>
                <a:cubicBezTo>
                  <a:pt x="924" y="744"/>
                  <a:pt x="708" y="816"/>
                  <a:pt x="460" y="824"/>
                </a:cubicBezTo>
                <a:cubicBezTo>
                  <a:pt x="212" y="832"/>
                  <a:pt x="0" y="747"/>
                  <a:pt x="12" y="660"/>
                </a:cubicBezTo>
              </a:path>
            </a:pathLst>
          </a:custGeom>
          <a:gradFill rotWithShape="1">
            <a:gsLst>
              <a:gs pos="0">
                <a:schemeClr val="hlink">
                  <a:gamma/>
                  <a:tint val="39216"/>
                  <a:invGamma/>
                </a:schemeClr>
              </a:gs>
              <a:gs pos="100000">
                <a:schemeClr val="hlink"/>
              </a:gs>
            </a:gsLst>
            <a:lin ang="18900000" scaled="1"/>
          </a:gradFill>
          <a:ln w="9525">
            <a:noFill/>
            <a:round/>
            <a:headEnd/>
            <a:tailEnd/>
          </a:ln>
          <a:effectLst/>
        </p:spPr>
        <p:txBody>
          <a:bodyPr/>
          <a:lstStyle/>
          <a:p>
            <a:pPr algn="ctr">
              <a:defRPr/>
            </a:pPr>
            <a:endParaRPr lang="zh-CN" altLang="en-US"/>
          </a:p>
        </p:txBody>
      </p:sp>
      <p:sp>
        <p:nvSpPr>
          <p:cNvPr id="2055" name="Rectangle 3"/>
          <p:cNvSpPr>
            <a:spLocks noGrp="1" noChangeArrowheads="1"/>
          </p:cNvSpPr>
          <p:nvPr>
            <p:ph type="body" idx="1"/>
          </p:nvPr>
        </p:nvSpPr>
        <p:spPr bwMode="gray">
          <a:xfrm>
            <a:off x="457200" y="16764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gray">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gray">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gray">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a typeface="宋体" pitchFamily="2" charset="-122"/>
              </a:defRPr>
            </a:lvl1pPr>
          </a:lstStyle>
          <a:p>
            <a:pPr>
              <a:defRPr/>
            </a:pPr>
            <a:fld id="{3B95D87D-42E1-4B0C-B059-E186E8A29EA2}" type="slidenum">
              <a:rPr lang="zh-CN" altLang="en-US"/>
              <a:pPr>
                <a:defRPr/>
              </a:pPr>
              <a:t>‹#›</a:t>
            </a:fld>
            <a:endParaRPr lang="en-US" altLang="zh-CN"/>
          </a:p>
        </p:txBody>
      </p:sp>
      <p:sp>
        <p:nvSpPr>
          <p:cNvPr id="2059" name="Rectangle 2"/>
          <p:cNvSpPr>
            <a:spLocks noGrp="1" noChangeArrowheads="1"/>
          </p:cNvSpPr>
          <p:nvPr>
            <p:ph type="title"/>
          </p:nvPr>
        </p:nvSpPr>
        <p:spPr bwMode="gray">
          <a:xfrm>
            <a:off x="609600" y="152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Arial" charset="0"/>
        </a:defRPr>
      </a:lvl2pPr>
      <a:lvl3pPr algn="r" rtl="0" eaLnBrk="0" fontAlgn="base" hangingPunct="0">
        <a:spcBef>
          <a:spcPct val="0"/>
        </a:spcBef>
        <a:spcAft>
          <a:spcPct val="0"/>
        </a:spcAft>
        <a:defRPr sz="4000">
          <a:solidFill>
            <a:schemeClr val="tx2"/>
          </a:solidFill>
          <a:latin typeface="Arial" charset="0"/>
        </a:defRPr>
      </a:lvl3pPr>
      <a:lvl4pPr algn="r" rtl="0" eaLnBrk="0" fontAlgn="base" hangingPunct="0">
        <a:spcBef>
          <a:spcPct val="0"/>
        </a:spcBef>
        <a:spcAft>
          <a:spcPct val="0"/>
        </a:spcAft>
        <a:defRPr sz="4000">
          <a:solidFill>
            <a:schemeClr val="tx2"/>
          </a:solidFill>
          <a:latin typeface="Arial" charset="0"/>
        </a:defRPr>
      </a:lvl4pPr>
      <a:lvl5pPr algn="r" rtl="0" eaLnBrk="0" fontAlgn="base" hangingPunct="0">
        <a:spcBef>
          <a:spcPct val="0"/>
        </a:spcBef>
        <a:spcAft>
          <a:spcPct val="0"/>
        </a:spcAft>
        <a:defRPr sz="4000">
          <a:solidFill>
            <a:schemeClr val="tx2"/>
          </a:solidFill>
          <a:latin typeface="Arial" charset="0"/>
        </a:defRPr>
      </a:lvl5pPr>
      <a:lvl6pPr marL="457200" algn="r" rtl="0" fontAlgn="base">
        <a:spcBef>
          <a:spcPct val="0"/>
        </a:spcBef>
        <a:spcAft>
          <a:spcPct val="0"/>
        </a:spcAft>
        <a:defRPr sz="4000">
          <a:solidFill>
            <a:schemeClr val="tx2"/>
          </a:solidFill>
          <a:latin typeface="Arial" charset="0"/>
        </a:defRPr>
      </a:lvl6pPr>
      <a:lvl7pPr marL="914400" algn="r" rtl="0" fontAlgn="base">
        <a:spcBef>
          <a:spcPct val="0"/>
        </a:spcBef>
        <a:spcAft>
          <a:spcPct val="0"/>
        </a:spcAft>
        <a:defRPr sz="4000">
          <a:solidFill>
            <a:schemeClr val="tx2"/>
          </a:solidFill>
          <a:latin typeface="Arial" charset="0"/>
        </a:defRPr>
      </a:lvl7pPr>
      <a:lvl8pPr marL="1371600" algn="r" rtl="0" fontAlgn="base">
        <a:spcBef>
          <a:spcPct val="0"/>
        </a:spcBef>
        <a:spcAft>
          <a:spcPct val="0"/>
        </a:spcAft>
        <a:defRPr sz="4000">
          <a:solidFill>
            <a:schemeClr val="tx2"/>
          </a:solidFill>
          <a:latin typeface="Arial" charset="0"/>
        </a:defRPr>
      </a:lvl8pPr>
      <a:lvl9pPr marL="1828800" algn="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304800" y="1524000"/>
            <a:ext cx="8610600" cy="1981200"/>
          </a:xfrm>
        </p:spPr>
        <p:txBody>
          <a:bodyPr/>
          <a:lstStyle/>
          <a:p>
            <a:pPr eaLnBrk="1" hangingPunct="1"/>
            <a:r>
              <a:rPr lang="en-US" altLang="zh-CN" dirty="0" smtClean="0">
                <a:latin typeface="Times New Roman" pitchFamily="18" charset="0"/>
                <a:ea typeface="宋体" pitchFamily="2" charset="-122"/>
                <a:cs typeface="Times New Roman" pitchFamily="18" charset="0"/>
              </a:rPr>
              <a:t>CRISPR/Cas9</a:t>
            </a:r>
            <a:r>
              <a:rPr lang="zh-CN" altLang="en-US" dirty="0" smtClean="0">
                <a:latin typeface="Times New Roman" pitchFamily="18" charset="0"/>
                <a:ea typeface="宋体" pitchFamily="2" charset="-122"/>
                <a:cs typeface="Times New Roman" pitchFamily="18" charset="0"/>
              </a:rPr>
              <a:t>技术的原理及应用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endParaRPr lang="zh-CN" altLang="en-US" smtClean="0">
              <a:ea typeface="宋体" pitchFamily="2" charset="-122"/>
            </a:endParaRP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607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05200"/>
            <a:ext cx="85344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548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idx="4294967295"/>
          </p:nvPr>
        </p:nvSpPr>
        <p:spPr/>
        <p:txBody>
          <a:bodyPr/>
          <a:lstStyle/>
          <a:p>
            <a:r>
              <a:rPr lang="en-US" altLang="zh-CN" sz="3600" b="1" dirty="0" smtClean="0">
                <a:solidFill>
                  <a:srgbClr val="000099"/>
                </a:solidFill>
                <a:latin typeface="Times New Roman" pitchFamily="18" charset="0"/>
                <a:ea typeface="宋体" pitchFamily="2" charset="-122"/>
                <a:cs typeface="Times New Roman" pitchFamily="18" charset="0"/>
              </a:rPr>
              <a:t>Cas9</a:t>
            </a:r>
            <a:r>
              <a:rPr lang="zh-CN" altLang="en-US" sz="3600" b="1" dirty="0" smtClean="0">
                <a:solidFill>
                  <a:srgbClr val="000099"/>
                </a:solidFill>
                <a:latin typeface="Times New Roman" pitchFamily="18" charset="0"/>
                <a:ea typeface="宋体" pitchFamily="2" charset="-122"/>
                <a:cs typeface="Times New Roman" pitchFamily="18" charset="0"/>
              </a:rPr>
              <a:t>技术的应用</a:t>
            </a:r>
          </a:p>
        </p:txBody>
      </p:sp>
      <p:sp>
        <p:nvSpPr>
          <p:cNvPr id="26627" name="内容占位符 2"/>
          <p:cNvSpPr>
            <a:spLocks noGrp="1"/>
          </p:cNvSpPr>
          <p:nvPr>
            <p:ph idx="4294967295"/>
          </p:nvPr>
        </p:nvSpPr>
        <p:spPr>
          <a:xfrm>
            <a:off x="457200" y="1676400"/>
            <a:ext cx="8229600" cy="1981200"/>
          </a:xfrm>
        </p:spPr>
        <p:txBody>
          <a:bodyPr/>
          <a:lstStyle/>
          <a:p>
            <a:r>
              <a:rPr lang="zh-CN" altLang="en-US" b="1" dirty="0" smtClean="0">
                <a:solidFill>
                  <a:srgbClr val="000099"/>
                </a:solidFill>
                <a:latin typeface="宋体" pitchFamily="2" charset="-122"/>
                <a:ea typeface="宋体" pitchFamily="2" charset="-122"/>
              </a:rPr>
              <a:t>基因打靶</a:t>
            </a:r>
            <a:endParaRPr lang="en-US" altLang="zh-CN" b="1" dirty="0" smtClean="0">
              <a:solidFill>
                <a:srgbClr val="000099"/>
              </a:solidFill>
              <a:latin typeface="宋体" pitchFamily="2" charset="-122"/>
              <a:ea typeface="宋体" pitchFamily="2" charset="-122"/>
            </a:endParaRPr>
          </a:p>
          <a:p>
            <a:r>
              <a:rPr lang="zh-CN" altLang="en-US" b="1" dirty="0" smtClean="0">
                <a:solidFill>
                  <a:srgbClr val="000099"/>
                </a:solidFill>
                <a:latin typeface="宋体" pitchFamily="2" charset="-122"/>
                <a:ea typeface="宋体" pitchFamily="2" charset="-122"/>
              </a:rPr>
              <a:t>激活表达</a:t>
            </a:r>
            <a:endParaRPr lang="en-US" altLang="zh-CN" b="1" dirty="0" smtClean="0">
              <a:solidFill>
                <a:srgbClr val="000099"/>
              </a:solidFill>
              <a:latin typeface="宋体" pitchFamily="2" charset="-122"/>
              <a:ea typeface="宋体" pitchFamily="2" charset="-122"/>
            </a:endParaRPr>
          </a:p>
          <a:p>
            <a:r>
              <a:rPr lang="zh-CN" altLang="en-US" b="1" dirty="0" smtClean="0">
                <a:solidFill>
                  <a:srgbClr val="000099"/>
                </a:solidFill>
                <a:latin typeface="宋体" pitchFamily="2" charset="-122"/>
                <a:ea typeface="宋体" pitchFamily="2" charset="-122"/>
              </a:rPr>
              <a:t>抑制表达</a:t>
            </a:r>
            <a:endParaRPr lang="en-US" altLang="zh-CN" b="1" dirty="0" smtClean="0">
              <a:solidFill>
                <a:srgbClr val="000099"/>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zh-CN" altLang="en-US" b="1" smtClean="0">
                <a:solidFill>
                  <a:srgbClr val="000099"/>
                </a:solidFill>
                <a:ea typeface="宋体" pitchFamily="2" charset="-122"/>
              </a:rPr>
              <a:t>基因打靶</a:t>
            </a:r>
          </a:p>
        </p:txBody>
      </p:sp>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254098"/>
            <a:ext cx="7301248" cy="423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09600" y="5706070"/>
            <a:ext cx="7910848" cy="923330"/>
          </a:xfrm>
          <a:prstGeom prst="rect">
            <a:avLst/>
          </a:prstGeom>
        </p:spPr>
        <p:txBody>
          <a:bodyPr wrap="square">
            <a:spAutoFit/>
          </a:bodyPr>
          <a:lstStyle/>
          <a:p>
            <a:r>
              <a:rPr lang="zh-CN" altLang="en-US" sz="1800" dirty="0" smtClean="0"/>
              <a:t>通过特异性</a:t>
            </a:r>
            <a:r>
              <a:rPr lang="en-US" altLang="zh-CN" sz="1800" dirty="0" smtClean="0"/>
              <a:t>RNA</a:t>
            </a:r>
            <a:r>
              <a:rPr lang="zh-CN" altLang="en-US" sz="1800" dirty="0" smtClean="0"/>
              <a:t>序列（</a:t>
            </a:r>
            <a:r>
              <a:rPr lang="en-US" altLang="zh-CN" sz="1800" dirty="0" smtClean="0"/>
              <a:t>gRNA for Cas9</a:t>
            </a:r>
            <a:r>
              <a:rPr lang="zh-CN" altLang="en-US" sz="1800" dirty="0" smtClean="0"/>
              <a:t>）</a:t>
            </a:r>
            <a:r>
              <a:rPr lang="en-US" altLang="zh-CN" sz="1800" dirty="0" smtClean="0"/>
              <a:t>,</a:t>
            </a:r>
            <a:r>
              <a:rPr lang="zh-CN" altLang="en-US" sz="1800" dirty="0" smtClean="0"/>
              <a:t>引导核酸内切（</a:t>
            </a:r>
            <a:r>
              <a:rPr lang="en-US" altLang="zh-CN" sz="1800" dirty="0" smtClean="0"/>
              <a:t>endonuclease</a:t>
            </a:r>
            <a:r>
              <a:rPr lang="zh-CN" altLang="en-US" sz="1800" dirty="0" smtClean="0"/>
              <a:t>）在靶基因处切割，引起靶基因产生</a:t>
            </a:r>
            <a:r>
              <a:rPr lang="en-US" altLang="zh-CN" sz="1800" dirty="0" smtClean="0"/>
              <a:t>DSB</a:t>
            </a:r>
            <a:r>
              <a:rPr lang="zh-CN" altLang="en-US" sz="1800" dirty="0" smtClean="0"/>
              <a:t>（双链缺口），机体修复</a:t>
            </a:r>
            <a:r>
              <a:rPr lang="en-US" altLang="zh-CN" sz="1800" dirty="0" smtClean="0"/>
              <a:t>DSB</a:t>
            </a:r>
            <a:r>
              <a:rPr lang="zh-CN" altLang="en-US" sz="1800" dirty="0" smtClean="0"/>
              <a:t>的方式有两种</a:t>
            </a:r>
            <a:r>
              <a:rPr lang="en-US" altLang="zh-CN" sz="1800" dirty="0" smtClean="0"/>
              <a:t>:NHEJ</a:t>
            </a:r>
            <a:r>
              <a:rPr lang="zh-CN" altLang="en-US" sz="1800" dirty="0" smtClean="0"/>
              <a:t>，</a:t>
            </a:r>
            <a:r>
              <a:rPr lang="en-US" altLang="zh-CN" sz="1800" dirty="0" smtClean="0"/>
              <a:t>HDR</a:t>
            </a:r>
            <a:r>
              <a:rPr lang="zh-CN" altLang="en-US" sz="1800" dirty="0" smtClean="0"/>
              <a:t>。</a:t>
            </a:r>
            <a:r>
              <a:rPr lang="en-US" altLang="zh-CN" sz="1800" dirty="0" smtClean="0"/>
              <a:t>NHEJ</a:t>
            </a:r>
            <a:r>
              <a:rPr lang="zh-CN" altLang="en-US" sz="1800" dirty="0" smtClean="0"/>
              <a:t>用于</a:t>
            </a:r>
            <a:r>
              <a:rPr lang="en-US" altLang="zh-CN" sz="1800" dirty="0" smtClean="0"/>
              <a:t>Cas9 KO</a:t>
            </a:r>
            <a:r>
              <a:rPr lang="zh-CN" altLang="en-US" sz="1800" dirty="0" smtClean="0"/>
              <a:t>项目，</a:t>
            </a:r>
            <a:r>
              <a:rPr lang="en-US" altLang="zh-CN" sz="1800" dirty="0" smtClean="0"/>
              <a:t>HDR</a:t>
            </a:r>
            <a:r>
              <a:rPr lang="zh-CN" altLang="en-US" sz="1800" dirty="0" smtClean="0"/>
              <a:t>用于</a:t>
            </a:r>
            <a:r>
              <a:rPr lang="en-US" altLang="zh-CN" sz="1800" dirty="0" smtClean="0"/>
              <a:t>Cas9-CKO,KI</a:t>
            </a:r>
            <a:r>
              <a:rPr lang="zh-CN" altLang="en-US" sz="1800" dirty="0" smtClean="0"/>
              <a:t>项目</a:t>
            </a:r>
            <a:endParaRPr lang="zh-CN" altLang="en-US" sz="1800" dirty="0"/>
          </a:p>
        </p:txBody>
      </p:sp>
    </p:spTree>
    <p:extLst>
      <p:ext uri="{BB962C8B-B14F-4D97-AF65-F5344CB8AC3E}">
        <p14:creationId xmlns:p14="http://schemas.microsoft.com/office/powerpoint/2010/main" val="3388570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0"/>
            <a:ext cx="8077200" cy="685800"/>
          </a:xfrm>
        </p:spPr>
        <p:txBody>
          <a:bodyPr/>
          <a:lstStyle/>
          <a:p>
            <a:r>
              <a:rPr lang="zh-CN" altLang="en-US" sz="3600" b="1" smtClean="0">
                <a:solidFill>
                  <a:srgbClr val="000099"/>
                </a:solidFill>
                <a:ea typeface="宋体" pitchFamily="2" charset="-122"/>
              </a:rPr>
              <a:t>基因敲除  </a:t>
            </a:r>
            <a:r>
              <a:rPr lang="en-US" altLang="zh-CN" sz="3600" b="1" smtClean="0">
                <a:solidFill>
                  <a:srgbClr val="000099"/>
                </a:solidFill>
                <a:ea typeface="宋体" pitchFamily="2" charset="-122"/>
              </a:rPr>
              <a:t>Knock-out</a:t>
            </a:r>
            <a:endParaRPr lang="zh-CN" altLang="en-US" sz="3600" b="1" smtClean="0">
              <a:solidFill>
                <a:srgbClr val="000099"/>
              </a:solidFill>
              <a:ea typeface="宋体" pitchFamily="2" charset="-122"/>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13020"/>
            <a:ext cx="7315200" cy="238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ChangeArrowheads="1"/>
          </p:cNvSpPr>
          <p:nvPr/>
        </p:nvSpPr>
        <p:spPr bwMode="auto">
          <a:xfrm>
            <a:off x="304800" y="17526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000099"/>
                </a:solidFill>
                <a:latin typeface="Times New Roman" pitchFamily="18" charset="0"/>
              </a:rPr>
              <a:t>基因敲除  </a:t>
            </a:r>
            <a:r>
              <a:rPr lang="en-US" altLang="zh-CN" sz="2400" b="1">
                <a:solidFill>
                  <a:srgbClr val="000099"/>
                </a:solidFill>
                <a:latin typeface="Times New Roman" pitchFamily="18" charset="0"/>
              </a:rPr>
              <a:t>Knock-out</a:t>
            </a:r>
            <a:endParaRPr lang="zh-CN" altLang="en-US" sz="2400" b="1">
              <a:solidFill>
                <a:srgbClr val="000099"/>
              </a:solidFill>
              <a:latin typeface="Times New Roman" pitchFamily="18" charset="0"/>
            </a:endParaRPr>
          </a:p>
        </p:txBody>
      </p:sp>
      <p:sp>
        <p:nvSpPr>
          <p:cNvPr id="5" name="矩形 4"/>
          <p:cNvSpPr/>
          <p:nvPr/>
        </p:nvSpPr>
        <p:spPr>
          <a:xfrm>
            <a:off x="298361" y="4953000"/>
            <a:ext cx="7910848" cy="923330"/>
          </a:xfrm>
          <a:prstGeom prst="rect">
            <a:avLst/>
          </a:prstGeom>
        </p:spPr>
        <p:txBody>
          <a:bodyPr wrap="square">
            <a:spAutoFit/>
          </a:bodyPr>
          <a:lstStyle/>
          <a:p>
            <a:r>
              <a:rPr lang="zh-CN" altLang="en-US" sz="1800" dirty="0" smtClean="0"/>
              <a:t>通过</a:t>
            </a:r>
            <a:r>
              <a:rPr lang="en-US" altLang="zh-CN" sz="1800" dirty="0" err="1" smtClean="0"/>
              <a:t>sgRNA</a:t>
            </a:r>
            <a:r>
              <a:rPr lang="zh-CN" altLang="en-US" sz="1800" dirty="0" smtClean="0"/>
              <a:t>引导核酸内切酶</a:t>
            </a:r>
            <a:r>
              <a:rPr lang="en-US" altLang="zh-CN" sz="1800" dirty="0" smtClean="0"/>
              <a:t>Cas9</a:t>
            </a:r>
            <a:r>
              <a:rPr lang="zh-CN" altLang="en-US" sz="1800" dirty="0" smtClean="0"/>
              <a:t>在靶基因处产生</a:t>
            </a:r>
            <a:r>
              <a:rPr lang="en-US" altLang="zh-CN" sz="1800" dirty="0" smtClean="0"/>
              <a:t>DSB</a:t>
            </a:r>
            <a:r>
              <a:rPr lang="zh-CN" altLang="en-US" sz="1800" dirty="0" smtClean="0"/>
              <a:t>（双链缺口），机体以</a:t>
            </a:r>
            <a:r>
              <a:rPr lang="en-US" altLang="zh-CN" sz="1800" dirty="0" smtClean="0"/>
              <a:t>NHEJ</a:t>
            </a:r>
            <a:r>
              <a:rPr lang="zh-CN" altLang="en-US" sz="1800" dirty="0" smtClean="0"/>
              <a:t>修复</a:t>
            </a:r>
            <a:r>
              <a:rPr lang="en-US" altLang="zh-CN" sz="1800" dirty="0" smtClean="0"/>
              <a:t>DSB</a:t>
            </a:r>
            <a:r>
              <a:rPr lang="zh-CN" altLang="en-US" sz="1800" dirty="0" smtClean="0"/>
              <a:t>损伤</a:t>
            </a:r>
            <a:r>
              <a:rPr lang="zh-CN" altLang="en-US" sz="1800" dirty="0" smtClean="0"/>
              <a:t>，修复会产生</a:t>
            </a:r>
            <a:r>
              <a:rPr lang="en-US" altLang="zh-CN" sz="1800" dirty="0" err="1" smtClean="0"/>
              <a:t>indel</a:t>
            </a:r>
            <a:r>
              <a:rPr lang="zh-CN" altLang="en-US" sz="1800" dirty="0" smtClean="0"/>
              <a:t>，</a:t>
            </a:r>
            <a:r>
              <a:rPr lang="zh-CN" altLang="en-US" sz="1800" dirty="0" smtClean="0"/>
              <a:t>从而使目的基因移码造成</a:t>
            </a:r>
            <a:r>
              <a:rPr lang="zh-CN" altLang="en-US" sz="1800" dirty="0" smtClean="0"/>
              <a:t>基因功能缺失。</a:t>
            </a:r>
            <a:endParaRPr lang="zh-CN" altLang="en-US" sz="1800" dirty="0"/>
          </a:p>
        </p:txBody>
      </p:sp>
    </p:spTree>
    <p:extLst>
      <p:ext uri="{BB962C8B-B14F-4D97-AF65-F5344CB8AC3E}">
        <p14:creationId xmlns:p14="http://schemas.microsoft.com/office/powerpoint/2010/main" val="2069789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idx="4294967295"/>
          </p:nvPr>
        </p:nvSpPr>
        <p:spPr/>
        <p:txBody>
          <a:bodyPr/>
          <a:lstStyle/>
          <a:p>
            <a:endParaRPr lang="zh-CN" altLang="en-US" smtClean="0">
              <a:ea typeface="宋体" pitchFamily="2" charset="-122"/>
            </a:endParaRP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0866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86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ltLang="en-US" sz="3600" b="1" dirty="0" smtClean="0">
                <a:solidFill>
                  <a:srgbClr val="000099"/>
                </a:solidFill>
                <a:latin typeface="Times New Roman" pitchFamily="18" charset="0"/>
                <a:ea typeface="宋体" pitchFamily="2" charset="-122"/>
                <a:cs typeface="Times New Roman" pitchFamily="18" charset="0"/>
              </a:rPr>
              <a:t>基因敲除新技术：</a:t>
            </a:r>
            <a:r>
              <a:rPr lang="en-US" altLang="zh-CN" sz="3600" b="1" dirty="0" smtClean="0">
                <a:solidFill>
                  <a:srgbClr val="000099"/>
                </a:solidFill>
                <a:latin typeface="Times New Roman" pitchFamily="18" charset="0"/>
                <a:ea typeface="宋体" pitchFamily="2" charset="-122"/>
                <a:cs typeface="Times New Roman" pitchFamily="18" charset="0"/>
              </a:rPr>
              <a:t>Cas9</a:t>
            </a:r>
            <a:endParaRPr lang="zh-CN" altLang="en-US" sz="3600" b="1" dirty="0" smtClean="0">
              <a:solidFill>
                <a:srgbClr val="000099"/>
              </a:solidFill>
              <a:latin typeface="Times New Roman" pitchFamily="18" charset="0"/>
              <a:ea typeface="宋体" pitchFamily="2" charset="-122"/>
              <a:cs typeface="Times New Roman" pitchFamily="18" charset="0"/>
            </a:endParaRPr>
          </a:p>
        </p:txBody>
      </p:sp>
      <p:sp>
        <p:nvSpPr>
          <p:cNvPr id="5123" name="Rectangle 3"/>
          <p:cNvSpPr>
            <a:spLocks noGrp="1" noChangeArrowheads="1"/>
          </p:cNvSpPr>
          <p:nvPr>
            <p:ph type="body" idx="1"/>
          </p:nvPr>
        </p:nvSpPr>
        <p:spPr/>
        <p:txBody>
          <a:bodyPr/>
          <a:lstStyle/>
          <a:p>
            <a:r>
              <a:rPr lang="zh-CN" altLang="en-US" sz="2800" b="1" dirty="0" smtClean="0">
                <a:solidFill>
                  <a:srgbClr val="000099"/>
                </a:solidFill>
                <a:latin typeface="Times New Roman" pitchFamily="18" charset="0"/>
                <a:ea typeface="宋体" pitchFamily="2" charset="-122"/>
              </a:rPr>
              <a:t>经典敲除（ </a:t>
            </a:r>
            <a:r>
              <a:rPr lang="en-US" altLang="zh-CN" sz="2800" b="1" dirty="0" smtClean="0">
                <a:solidFill>
                  <a:srgbClr val="000099"/>
                </a:solidFill>
                <a:latin typeface="Times New Roman" pitchFamily="18" charset="0"/>
                <a:ea typeface="宋体" pitchFamily="2" charset="-122"/>
              </a:rPr>
              <a:t>Knockout </a:t>
            </a:r>
            <a:r>
              <a:rPr lang="zh-CN" altLang="en-US" sz="2800" b="1" dirty="0" smtClean="0">
                <a:solidFill>
                  <a:srgbClr val="000099"/>
                </a:solidFill>
                <a:latin typeface="Times New Roman" pitchFamily="18" charset="0"/>
                <a:ea typeface="宋体" pitchFamily="2" charset="-122"/>
              </a:rPr>
              <a:t>）</a:t>
            </a:r>
          </a:p>
          <a:p>
            <a:pPr>
              <a:buFontTx/>
              <a:buNone/>
            </a:pPr>
            <a:r>
              <a:rPr lang="zh-CN" altLang="en-US" sz="2400" dirty="0" smtClean="0">
                <a:latin typeface="Times New Roman" pitchFamily="18" charset="0"/>
                <a:ea typeface="宋体" pitchFamily="2" charset="-122"/>
              </a:rPr>
              <a:t>    </a:t>
            </a:r>
            <a:r>
              <a:rPr lang="zh-CN" altLang="en-US" sz="2000" b="1" dirty="0" smtClean="0">
                <a:solidFill>
                  <a:srgbClr val="000099"/>
                </a:solidFill>
                <a:latin typeface="Times New Roman" pitchFamily="18" charset="0"/>
                <a:ea typeface="宋体" pitchFamily="2" charset="-122"/>
              </a:rPr>
              <a:t>通过同源重组实现基因打靶并实现目的基因的缺失或破坏，使其失去原有功能</a:t>
            </a:r>
          </a:p>
          <a:p>
            <a:r>
              <a:rPr lang="zh-CN" altLang="en-US" sz="2800" b="1" dirty="0" smtClean="0">
                <a:solidFill>
                  <a:srgbClr val="000099"/>
                </a:solidFill>
                <a:latin typeface="Times New Roman" pitchFamily="18" charset="0"/>
                <a:ea typeface="宋体" pitchFamily="2" charset="-122"/>
              </a:rPr>
              <a:t>新技术（ </a:t>
            </a:r>
            <a:r>
              <a:rPr lang="en-US" altLang="zh-CN" sz="2800" b="1" dirty="0" smtClean="0">
                <a:solidFill>
                  <a:srgbClr val="000099"/>
                </a:solidFill>
                <a:latin typeface="Times New Roman" pitchFamily="18" charset="0"/>
                <a:ea typeface="宋体" pitchFamily="2" charset="-122"/>
              </a:rPr>
              <a:t>Cas9</a:t>
            </a:r>
            <a:r>
              <a:rPr lang="zh-CN" altLang="en-US" sz="2800" b="1" dirty="0" smtClean="0">
                <a:solidFill>
                  <a:srgbClr val="000099"/>
                </a:solidFill>
                <a:latin typeface="Times New Roman" pitchFamily="18" charset="0"/>
                <a:ea typeface="宋体" pitchFamily="2" charset="-122"/>
              </a:rPr>
              <a:t>）</a:t>
            </a:r>
          </a:p>
          <a:p>
            <a:pPr>
              <a:buFontTx/>
              <a:buNone/>
            </a:pPr>
            <a:r>
              <a:rPr lang="zh-CN" altLang="en-US" sz="2400" dirty="0" smtClean="0">
                <a:latin typeface="Times New Roman" pitchFamily="18" charset="0"/>
                <a:ea typeface="宋体" pitchFamily="2" charset="-122"/>
              </a:rPr>
              <a:t>    </a:t>
            </a:r>
            <a:r>
              <a:rPr lang="zh-CN" altLang="en-US" sz="2000" b="1" dirty="0" smtClean="0">
                <a:solidFill>
                  <a:srgbClr val="000099"/>
                </a:solidFill>
                <a:latin typeface="Times New Roman" pitchFamily="18" charset="0"/>
                <a:ea typeface="宋体" pitchFamily="2" charset="-122"/>
              </a:rPr>
              <a:t>通过特异性</a:t>
            </a:r>
            <a:r>
              <a:rPr lang="en-US" altLang="zh-CN" sz="2000" b="1" dirty="0" smtClean="0">
                <a:solidFill>
                  <a:srgbClr val="000099"/>
                </a:solidFill>
                <a:latin typeface="Times New Roman" pitchFamily="18" charset="0"/>
                <a:ea typeface="宋体" pitchFamily="2" charset="-122"/>
              </a:rPr>
              <a:t>RNA</a:t>
            </a:r>
            <a:r>
              <a:rPr lang="zh-CN" altLang="en-US" sz="2000" b="1" dirty="0" smtClean="0">
                <a:solidFill>
                  <a:srgbClr val="000099"/>
                </a:solidFill>
                <a:latin typeface="Times New Roman" pitchFamily="18" charset="0"/>
                <a:ea typeface="宋体" pitchFamily="2" charset="-122"/>
              </a:rPr>
              <a:t>序列（</a:t>
            </a:r>
            <a:r>
              <a:rPr lang="en-US" altLang="zh-CN" sz="2000" b="1" dirty="0" smtClean="0">
                <a:solidFill>
                  <a:srgbClr val="000099"/>
                </a:solidFill>
                <a:latin typeface="Times New Roman" pitchFamily="18" charset="0"/>
                <a:ea typeface="宋体" pitchFamily="2" charset="-122"/>
              </a:rPr>
              <a:t>gRNA for Cas9</a:t>
            </a:r>
            <a:r>
              <a:rPr lang="zh-CN" altLang="en-US" sz="2000" b="1" dirty="0" smtClean="0">
                <a:solidFill>
                  <a:srgbClr val="000099"/>
                </a:solidFill>
                <a:latin typeface="Times New Roman" pitchFamily="18" charset="0"/>
                <a:ea typeface="宋体" pitchFamily="2" charset="-122"/>
              </a:rPr>
              <a:t>）</a:t>
            </a:r>
            <a:r>
              <a:rPr lang="en-US" altLang="zh-CN" sz="2000" b="1" dirty="0" smtClean="0">
                <a:solidFill>
                  <a:srgbClr val="000099"/>
                </a:solidFill>
                <a:latin typeface="Times New Roman" pitchFamily="18" charset="0"/>
                <a:ea typeface="宋体" pitchFamily="2" charset="-122"/>
              </a:rPr>
              <a:t>,</a:t>
            </a:r>
            <a:r>
              <a:rPr lang="zh-CN" altLang="en-US" sz="2000" b="1" dirty="0" smtClean="0">
                <a:solidFill>
                  <a:srgbClr val="000099"/>
                </a:solidFill>
                <a:latin typeface="Times New Roman" pitchFamily="18" charset="0"/>
                <a:ea typeface="宋体" pitchFamily="2" charset="-122"/>
              </a:rPr>
              <a:t>引导核酸内切（</a:t>
            </a:r>
            <a:r>
              <a:rPr lang="en-US" altLang="zh-CN" sz="2000" b="1" dirty="0" smtClean="0">
                <a:solidFill>
                  <a:srgbClr val="000099"/>
                </a:solidFill>
                <a:latin typeface="Times New Roman" pitchFamily="18" charset="0"/>
                <a:ea typeface="宋体" pitchFamily="2" charset="-122"/>
              </a:rPr>
              <a:t>endonuclease</a:t>
            </a:r>
            <a:r>
              <a:rPr lang="zh-CN" altLang="en-US" sz="2000" b="1" dirty="0" smtClean="0">
                <a:solidFill>
                  <a:srgbClr val="000099"/>
                </a:solidFill>
                <a:latin typeface="Times New Roman" pitchFamily="18" charset="0"/>
                <a:ea typeface="宋体" pitchFamily="2" charset="-122"/>
              </a:rPr>
              <a:t>）在靶基因处切割，引起靶基因产生</a:t>
            </a:r>
            <a:r>
              <a:rPr lang="en-US" altLang="zh-CN" sz="2000" b="1" dirty="0" smtClean="0">
                <a:solidFill>
                  <a:srgbClr val="000099"/>
                </a:solidFill>
                <a:latin typeface="Times New Roman" pitchFamily="18" charset="0"/>
                <a:ea typeface="宋体" pitchFamily="2" charset="-122"/>
              </a:rPr>
              <a:t>DSB</a:t>
            </a:r>
            <a:r>
              <a:rPr lang="zh-CN" altLang="en-US" sz="2000" b="1" dirty="0" smtClean="0">
                <a:solidFill>
                  <a:srgbClr val="000099"/>
                </a:solidFill>
                <a:latin typeface="Times New Roman" pitchFamily="18" charset="0"/>
                <a:ea typeface="宋体" pitchFamily="2" charset="-122"/>
              </a:rPr>
              <a:t>（双链缺口），机体修复</a:t>
            </a:r>
            <a:r>
              <a:rPr lang="en-US" altLang="zh-CN" sz="2000" b="1" dirty="0" smtClean="0">
                <a:solidFill>
                  <a:srgbClr val="000099"/>
                </a:solidFill>
                <a:latin typeface="Times New Roman" pitchFamily="18" charset="0"/>
                <a:ea typeface="宋体" pitchFamily="2" charset="-122"/>
              </a:rPr>
              <a:t>DSB</a:t>
            </a:r>
            <a:r>
              <a:rPr lang="zh-CN" altLang="en-US" sz="2000" b="1" dirty="0" smtClean="0">
                <a:solidFill>
                  <a:srgbClr val="000099"/>
                </a:solidFill>
                <a:latin typeface="Times New Roman" pitchFamily="18" charset="0"/>
                <a:ea typeface="宋体" pitchFamily="2" charset="-122"/>
              </a:rPr>
              <a:t>的方式有两种</a:t>
            </a:r>
            <a:r>
              <a:rPr lang="en-US" altLang="zh-CN" sz="2000" b="1" dirty="0" smtClean="0">
                <a:solidFill>
                  <a:srgbClr val="000099"/>
                </a:solidFill>
                <a:latin typeface="Times New Roman" pitchFamily="18" charset="0"/>
                <a:ea typeface="宋体" pitchFamily="2" charset="-122"/>
              </a:rPr>
              <a:t>:NHEJ</a:t>
            </a:r>
            <a:r>
              <a:rPr lang="zh-CN" altLang="en-US" sz="2000" b="1" dirty="0" smtClean="0">
                <a:solidFill>
                  <a:srgbClr val="000099"/>
                </a:solidFill>
                <a:latin typeface="Times New Roman" pitchFamily="18" charset="0"/>
                <a:ea typeface="宋体" pitchFamily="2" charset="-122"/>
              </a:rPr>
              <a:t>，</a:t>
            </a:r>
            <a:r>
              <a:rPr lang="en-US" altLang="zh-CN" sz="2000" b="1" dirty="0" smtClean="0">
                <a:solidFill>
                  <a:srgbClr val="000099"/>
                </a:solidFill>
                <a:latin typeface="Times New Roman" pitchFamily="18" charset="0"/>
                <a:ea typeface="宋体" pitchFamily="2" charset="-122"/>
              </a:rPr>
              <a:t>HDR</a:t>
            </a:r>
            <a:r>
              <a:rPr lang="zh-CN" altLang="en-US" sz="2000" b="1" dirty="0" smtClean="0">
                <a:solidFill>
                  <a:srgbClr val="000099"/>
                </a:solidFill>
                <a:latin typeface="Times New Roman" pitchFamily="18" charset="0"/>
                <a:ea typeface="宋体" pitchFamily="2" charset="-122"/>
              </a:rPr>
              <a:t>。</a:t>
            </a:r>
            <a:endParaRPr lang="en-US" altLang="zh-CN" sz="2000" b="1" dirty="0" smtClean="0">
              <a:solidFill>
                <a:srgbClr val="000099"/>
              </a:solidFill>
              <a:latin typeface="Times New Roman" pitchFamily="18" charset="0"/>
              <a:ea typeface="宋体" pitchFamily="2" charset="-122"/>
            </a:endParaRPr>
          </a:p>
          <a:p>
            <a:pPr>
              <a:buFontTx/>
              <a:buNone/>
            </a:pPr>
            <a:r>
              <a:rPr lang="en-US" altLang="zh-CN" sz="2000" b="1" dirty="0">
                <a:solidFill>
                  <a:srgbClr val="000099"/>
                </a:solidFill>
                <a:latin typeface="Times New Roman" pitchFamily="18" charset="0"/>
                <a:ea typeface="宋体" pitchFamily="2" charset="-122"/>
              </a:rPr>
              <a:t> </a:t>
            </a:r>
            <a:r>
              <a:rPr lang="en-US" altLang="zh-CN" sz="2000" b="1" dirty="0" smtClean="0">
                <a:solidFill>
                  <a:srgbClr val="000099"/>
                </a:solidFill>
                <a:latin typeface="Times New Roman" pitchFamily="18" charset="0"/>
                <a:ea typeface="宋体" pitchFamily="2" charset="-122"/>
              </a:rPr>
              <a:t>    NHEJ</a:t>
            </a:r>
            <a:r>
              <a:rPr lang="zh-CN" altLang="en-US" sz="2000" b="1" dirty="0" smtClean="0">
                <a:solidFill>
                  <a:srgbClr val="000099"/>
                </a:solidFill>
                <a:latin typeface="Times New Roman" pitchFamily="18" charset="0"/>
                <a:ea typeface="宋体" pitchFamily="2" charset="-122"/>
              </a:rPr>
              <a:t>用于</a:t>
            </a:r>
            <a:r>
              <a:rPr lang="en-US" altLang="zh-CN" sz="2000" b="1" dirty="0" smtClean="0">
                <a:solidFill>
                  <a:srgbClr val="000099"/>
                </a:solidFill>
                <a:latin typeface="Times New Roman" pitchFamily="18" charset="0"/>
                <a:ea typeface="宋体" pitchFamily="2" charset="-122"/>
              </a:rPr>
              <a:t>Cas9 KO</a:t>
            </a:r>
            <a:r>
              <a:rPr lang="zh-CN" altLang="en-US" sz="2000" b="1" dirty="0" smtClean="0">
                <a:solidFill>
                  <a:srgbClr val="000099"/>
                </a:solidFill>
                <a:latin typeface="Times New Roman" pitchFamily="18" charset="0"/>
                <a:ea typeface="宋体" pitchFamily="2" charset="-122"/>
              </a:rPr>
              <a:t>项目，</a:t>
            </a:r>
            <a:r>
              <a:rPr lang="en-US" altLang="zh-CN" sz="2000" b="1" dirty="0" smtClean="0">
                <a:solidFill>
                  <a:srgbClr val="000099"/>
                </a:solidFill>
                <a:latin typeface="Times New Roman" pitchFamily="18" charset="0"/>
                <a:ea typeface="宋体" pitchFamily="2" charset="-122"/>
              </a:rPr>
              <a:t>HDR</a:t>
            </a:r>
            <a:r>
              <a:rPr lang="zh-CN" altLang="en-US" sz="2000" b="1" dirty="0" smtClean="0">
                <a:solidFill>
                  <a:srgbClr val="000099"/>
                </a:solidFill>
                <a:latin typeface="Times New Roman" pitchFamily="18" charset="0"/>
                <a:ea typeface="宋体" pitchFamily="2" charset="-122"/>
              </a:rPr>
              <a:t>用于</a:t>
            </a:r>
            <a:r>
              <a:rPr lang="en-US" altLang="zh-CN" sz="2000" b="1" dirty="0" smtClean="0">
                <a:solidFill>
                  <a:srgbClr val="000099"/>
                </a:solidFill>
                <a:latin typeface="Times New Roman" pitchFamily="18" charset="0"/>
                <a:ea typeface="宋体" pitchFamily="2" charset="-122"/>
              </a:rPr>
              <a:t>Cas9-CKO,KI</a:t>
            </a:r>
            <a:r>
              <a:rPr lang="zh-CN" altLang="en-US" sz="2000" b="1" dirty="0" smtClean="0">
                <a:solidFill>
                  <a:srgbClr val="000099"/>
                </a:solidFill>
                <a:latin typeface="Times New Roman" pitchFamily="18" charset="0"/>
                <a:ea typeface="宋体" pitchFamily="2" charset="-122"/>
              </a:rPr>
              <a:t>项目</a:t>
            </a:r>
          </a:p>
          <a:p>
            <a:endParaRPr lang="zh-CN" altLang="en-US" sz="2400" b="1" dirty="0" smtClean="0">
              <a:solidFill>
                <a:srgbClr val="000099"/>
              </a:solidFill>
              <a:latin typeface="Times New Roman" pitchFamily="18" charset="0"/>
              <a:ea typeface="宋体" pitchFamily="2" charset="-122"/>
            </a:endParaRPr>
          </a:p>
        </p:txBody>
      </p:sp>
    </p:spTree>
    <p:extLst>
      <p:ext uri="{BB962C8B-B14F-4D97-AF65-F5344CB8AC3E}">
        <p14:creationId xmlns:p14="http://schemas.microsoft.com/office/powerpoint/2010/main" val="316113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idx="4294967295"/>
          </p:nvPr>
        </p:nvSpPr>
        <p:spPr/>
        <p:txBody>
          <a:bodyPr/>
          <a:lstStyle/>
          <a:p>
            <a:r>
              <a:rPr lang="en-US" altLang="zh-CN" sz="3200" b="1" smtClean="0">
                <a:solidFill>
                  <a:srgbClr val="000099"/>
                </a:solidFill>
                <a:latin typeface="Times New Roman" pitchFamily="18" charset="0"/>
                <a:ea typeface="宋体" pitchFamily="2" charset="-122"/>
              </a:rPr>
              <a:t>Cas9</a:t>
            </a:r>
            <a:r>
              <a:rPr lang="zh-CN" altLang="en-US" sz="3200" b="1" smtClean="0">
                <a:solidFill>
                  <a:srgbClr val="000099"/>
                </a:solidFill>
                <a:latin typeface="Times New Roman" pitchFamily="18" charset="0"/>
                <a:ea typeface="宋体" pitchFamily="2" charset="-122"/>
              </a:rPr>
              <a:t>与</a:t>
            </a:r>
            <a:r>
              <a:rPr lang="en-US" altLang="zh-CN" sz="3200" b="1" smtClean="0">
                <a:solidFill>
                  <a:srgbClr val="000099"/>
                </a:solidFill>
                <a:latin typeface="Times New Roman" pitchFamily="18" charset="0"/>
                <a:ea typeface="宋体" pitchFamily="2" charset="-122"/>
              </a:rPr>
              <a:t>KI</a:t>
            </a:r>
          </a:p>
        </p:txBody>
      </p:sp>
      <p:sp>
        <p:nvSpPr>
          <p:cNvPr id="31747" name="内容占位符 2"/>
          <p:cNvSpPr>
            <a:spLocks noGrp="1"/>
          </p:cNvSpPr>
          <p:nvPr>
            <p:ph idx="4294967295"/>
          </p:nvPr>
        </p:nvSpPr>
        <p:spPr/>
        <p:txBody>
          <a:bodyPr/>
          <a:lstStyle/>
          <a:p>
            <a:r>
              <a:rPr lang="zh-CN" altLang="en-US" sz="2400" smtClean="0">
                <a:latin typeface="Times New Roman" pitchFamily="18" charset="0"/>
                <a:ea typeface="宋体" pitchFamily="2" charset="-122"/>
                <a:cs typeface="Times New Roman" pitchFamily="18" charset="0"/>
              </a:rPr>
              <a:t> </a:t>
            </a:r>
            <a:r>
              <a:rPr lang="en-US" altLang="zh-CN" sz="2400" b="1" smtClean="0">
                <a:solidFill>
                  <a:srgbClr val="000099"/>
                </a:solidFill>
                <a:latin typeface="Times New Roman" pitchFamily="18" charset="0"/>
                <a:ea typeface="宋体" pitchFamily="2" charset="-122"/>
                <a:cs typeface="Times New Roman" pitchFamily="18" charset="0"/>
              </a:rPr>
              <a:t>2013</a:t>
            </a:r>
            <a:r>
              <a:rPr lang="zh-CN" altLang="en-US" sz="2400" b="1" smtClean="0">
                <a:solidFill>
                  <a:srgbClr val="000099"/>
                </a:solidFill>
                <a:latin typeface="Times New Roman" pitchFamily="18" charset="0"/>
                <a:ea typeface="宋体" pitchFamily="2" charset="-122"/>
                <a:cs typeface="Times New Roman" pitchFamily="18" charset="0"/>
              </a:rPr>
              <a:t>年</a:t>
            </a:r>
            <a:r>
              <a:rPr lang="en-US" altLang="zh-CN" sz="2400" b="1" smtClean="0">
                <a:solidFill>
                  <a:srgbClr val="000099"/>
                </a:solidFill>
                <a:latin typeface="Times New Roman" pitchFamily="18" charset="0"/>
                <a:ea typeface="宋体" pitchFamily="2" charset="-122"/>
                <a:cs typeface="Times New Roman" pitchFamily="18" charset="0"/>
              </a:rPr>
              <a:t>1</a:t>
            </a:r>
            <a:r>
              <a:rPr lang="zh-CN" altLang="en-US" sz="2400" b="1" smtClean="0">
                <a:solidFill>
                  <a:srgbClr val="000099"/>
                </a:solidFill>
                <a:latin typeface="Times New Roman" pitchFamily="18" charset="0"/>
                <a:ea typeface="宋体" pitchFamily="2" charset="-122"/>
                <a:cs typeface="Times New Roman" pitchFamily="18" charset="0"/>
              </a:rPr>
              <a:t>月</a:t>
            </a:r>
            <a:r>
              <a:rPr lang="en-US" altLang="zh-CN" sz="2400" b="1" smtClean="0">
                <a:solidFill>
                  <a:srgbClr val="000099"/>
                </a:solidFill>
                <a:latin typeface="Times New Roman" pitchFamily="18" charset="0"/>
                <a:ea typeface="宋体" pitchFamily="2" charset="-122"/>
                <a:cs typeface="Times New Roman" pitchFamily="18" charset="0"/>
              </a:rPr>
              <a:t>29</a:t>
            </a:r>
            <a:r>
              <a:rPr lang="zh-CN" altLang="en-US" sz="2400" b="1" smtClean="0">
                <a:solidFill>
                  <a:srgbClr val="000099"/>
                </a:solidFill>
                <a:latin typeface="Times New Roman" pitchFamily="18" charset="0"/>
                <a:ea typeface="宋体" pitchFamily="2" charset="-122"/>
                <a:cs typeface="Times New Roman" pitchFamily="18" charset="0"/>
              </a:rPr>
              <a:t>日在</a:t>
            </a:r>
            <a:r>
              <a:rPr lang="en-US" altLang="zh-CN" sz="2400" b="1" smtClean="0">
                <a:solidFill>
                  <a:srgbClr val="000099"/>
                </a:solidFill>
                <a:latin typeface="Times New Roman" pitchFamily="18" charset="0"/>
                <a:ea typeface="宋体" pitchFamily="2" charset="-122"/>
                <a:cs typeface="Times New Roman" pitchFamily="18" charset="0"/>
              </a:rPr>
              <a:t>《nature biotechnology》</a:t>
            </a:r>
            <a:r>
              <a:rPr lang="zh-CN" altLang="en-US" sz="2400" b="1" smtClean="0">
                <a:solidFill>
                  <a:srgbClr val="000099"/>
                </a:solidFill>
                <a:latin typeface="Times New Roman" pitchFamily="18" charset="0"/>
                <a:ea typeface="宋体" pitchFamily="2" charset="-122"/>
                <a:cs typeface="Times New Roman" pitchFamily="18" charset="0"/>
              </a:rPr>
              <a:t>上发表的</a:t>
            </a:r>
            <a:r>
              <a:rPr lang="en-US" altLang="zh-CN" sz="2400" b="1" smtClean="0">
                <a:solidFill>
                  <a:srgbClr val="000099"/>
                </a:solidFill>
                <a:latin typeface="Times New Roman" pitchFamily="18" charset="0"/>
                <a:ea typeface="宋体" pitchFamily="2" charset="-122"/>
                <a:cs typeface="Times New Roman" pitchFamily="18" charset="0"/>
              </a:rPr>
              <a:t>《RNA-guided editing of bacterial genomes using </a:t>
            </a:r>
          </a:p>
          <a:p>
            <a:r>
              <a:rPr lang="en-US" altLang="zh-CN" sz="2400" b="1" smtClean="0">
                <a:solidFill>
                  <a:srgbClr val="000099"/>
                </a:solidFill>
                <a:latin typeface="Times New Roman" pitchFamily="18" charset="0"/>
                <a:ea typeface="宋体" pitchFamily="2" charset="-122"/>
                <a:cs typeface="Times New Roman" pitchFamily="18" charset="0"/>
              </a:rPr>
              <a:t>CRISPR-Cas systems》</a:t>
            </a:r>
            <a:r>
              <a:rPr lang="zh-CN" altLang="en-US" sz="2400" b="1" smtClean="0">
                <a:solidFill>
                  <a:srgbClr val="000099"/>
                </a:solidFill>
                <a:latin typeface="Times New Roman" pitchFamily="18" charset="0"/>
                <a:ea typeface="宋体" pitchFamily="2" charset="-122"/>
                <a:cs typeface="Times New Roman" pitchFamily="18" charset="0"/>
              </a:rPr>
              <a:t>一文中，作者利用</a:t>
            </a:r>
            <a:r>
              <a:rPr lang="en-US" altLang="zh-CN" sz="2400" b="1" smtClean="0">
                <a:solidFill>
                  <a:srgbClr val="000099"/>
                </a:solidFill>
                <a:latin typeface="Times New Roman" pitchFamily="18" charset="0"/>
                <a:ea typeface="宋体" pitchFamily="2" charset="-122"/>
                <a:cs typeface="Times New Roman" pitchFamily="18" charset="0"/>
              </a:rPr>
              <a:t>CRISPR-Cas</a:t>
            </a:r>
            <a:r>
              <a:rPr lang="zh-CN" altLang="en-US" sz="2400" b="1" smtClean="0">
                <a:solidFill>
                  <a:srgbClr val="000099"/>
                </a:solidFill>
                <a:latin typeface="Times New Roman" pitchFamily="18" charset="0"/>
                <a:ea typeface="宋体" pitchFamily="2" charset="-122"/>
                <a:cs typeface="Times New Roman" pitchFamily="18" charset="0"/>
              </a:rPr>
              <a:t>系统用设计好的</a:t>
            </a:r>
            <a:r>
              <a:rPr lang="en-US" altLang="zh-CN" sz="2400" b="1" smtClean="0">
                <a:solidFill>
                  <a:srgbClr val="000099"/>
                </a:solidFill>
                <a:latin typeface="Times New Roman" pitchFamily="18" charset="0"/>
                <a:ea typeface="宋体" pitchFamily="2" charset="-122"/>
                <a:cs typeface="Times New Roman" pitchFamily="18" charset="0"/>
              </a:rPr>
              <a:t>DNA</a:t>
            </a:r>
            <a:r>
              <a:rPr lang="zh-CN" altLang="en-US" sz="2400" b="1" smtClean="0">
                <a:solidFill>
                  <a:srgbClr val="000099"/>
                </a:solidFill>
                <a:latin typeface="Times New Roman" pitchFamily="18" charset="0"/>
                <a:ea typeface="宋体" pitchFamily="2" charset="-122"/>
                <a:cs typeface="Times New Roman" pitchFamily="18" charset="0"/>
              </a:rPr>
              <a:t>模板替换的相应基因来达到基因的定向修饰。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001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zh-CN" altLang="en-US" smtClean="0">
              <a:ea typeface="宋体" pitchFamily="2" charset="-122"/>
            </a:endParaRPr>
          </a:p>
        </p:txBody>
      </p:sp>
      <p:sp>
        <p:nvSpPr>
          <p:cNvPr id="33795" name="Rectangle 3"/>
          <p:cNvSpPr>
            <a:spLocks noGrp="1" noChangeArrowheads="1"/>
          </p:cNvSpPr>
          <p:nvPr>
            <p:ph type="body" idx="1"/>
          </p:nvPr>
        </p:nvSpPr>
        <p:spPr/>
        <p:txBody>
          <a:bodyPr/>
          <a:lstStyle/>
          <a:p>
            <a:r>
              <a:rPr lang="zh-CN" altLang="en-US" sz="2000" b="1" dirty="0" smtClean="0">
                <a:solidFill>
                  <a:srgbClr val="000099"/>
                </a:solidFill>
                <a:latin typeface="Times New Roman" pitchFamily="18" charset="0"/>
                <a:ea typeface="宋体" pitchFamily="2" charset="-122"/>
              </a:rPr>
              <a:t>根据修复方式 不同，我们应用</a:t>
            </a:r>
            <a:r>
              <a:rPr lang="en-US" altLang="zh-CN" sz="2000" b="1" dirty="0" smtClean="0">
                <a:solidFill>
                  <a:srgbClr val="000099"/>
                </a:solidFill>
                <a:latin typeface="Times New Roman" pitchFamily="18" charset="0"/>
                <a:ea typeface="宋体" pitchFamily="2" charset="-122"/>
              </a:rPr>
              <a:t>TALEN</a:t>
            </a:r>
            <a:r>
              <a:rPr lang="zh-CN" altLang="en-US" sz="2000" b="1" dirty="0" smtClean="0">
                <a:solidFill>
                  <a:srgbClr val="000099"/>
                </a:solidFill>
                <a:latin typeface="Times New Roman" pitchFamily="18" charset="0"/>
                <a:ea typeface="宋体" pitchFamily="2" charset="-122"/>
              </a:rPr>
              <a:t>及</a:t>
            </a:r>
            <a:r>
              <a:rPr lang="en-US" altLang="zh-CN" sz="2000" b="1" dirty="0" smtClean="0">
                <a:solidFill>
                  <a:srgbClr val="000099"/>
                </a:solidFill>
                <a:latin typeface="Times New Roman" pitchFamily="18" charset="0"/>
                <a:ea typeface="宋体" pitchFamily="2" charset="-122"/>
              </a:rPr>
              <a:t>Cas9</a:t>
            </a:r>
            <a:r>
              <a:rPr lang="zh-CN" altLang="en-US" sz="2000" b="1" dirty="0" smtClean="0">
                <a:solidFill>
                  <a:srgbClr val="000099"/>
                </a:solidFill>
                <a:latin typeface="Times New Roman" pitchFamily="18" charset="0"/>
                <a:ea typeface="宋体" pitchFamily="2" charset="-122"/>
              </a:rPr>
              <a:t>核酸内切酶活性时进行基因打靶时主要分为两个方向</a:t>
            </a:r>
          </a:p>
          <a:p>
            <a:r>
              <a:rPr lang="zh-CN" altLang="en-US" sz="2000" b="1" dirty="0" smtClean="0">
                <a:solidFill>
                  <a:srgbClr val="000099"/>
                </a:solidFill>
                <a:latin typeface="Times New Roman" pitchFamily="18" charset="0"/>
                <a:ea typeface="宋体" pitchFamily="2" charset="-122"/>
              </a:rPr>
              <a:t>   基因敲除</a:t>
            </a:r>
          </a:p>
          <a:p>
            <a:r>
              <a:rPr lang="zh-CN" altLang="en-US" sz="2000" b="1" dirty="0" smtClean="0">
                <a:solidFill>
                  <a:srgbClr val="000099"/>
                </a:solidFill>
                <a:latin typeface="Times New Roman" pitchFamily="18" charset="0"/>
                <a:ea typeface="宋体" pitchFamily="2" charset="-122"/>
              </a:rPr>
              <a:t>   基因定向修饰（本质等同于</a:t>
            </a:r>
            <a:r>
              <a:rPr lang="en-US" altLang="zh-CN" sz="2000" b="1" dirty="0" smtClean="0">
                <a:solidFill>
                  <a:srgbClr val="000099"/>
                </a:solidFill>
                <a:latin typeface="Times New Roman" pitchFamily="18" charset="0"/>
                <a:ea typeface="宋体" pitchFamily="2" charset="-122"/>
              </a:rPr>
              <a:t>Knock-In</a:t>
            </a:r>
            <a:r>
              <a:rPr lang="zh-CN" altLang="en-US" sz="2000" b="1" dirty="0" smtClean="0">
                <a:solidFill>
                  <a:srgbClr val="000099"/>
                </a:solidFill>
                <a:latin typeface="Times New Roman" pitchFamily="18" charset="0"/>
                <a:ea typeface="宋体" pitchFamily="2" charset="-122"/>
              </a:rPr>
              <a:t>）</a:t>
            </a:r>
          </a:p>
          <a:p>
            <a:r>
              <a:rPr lang="zh-CN" altLang="en-US" sz="2000" b="1" dirty="0" smtClean="0">
                <a:solidFill>
                  <a:srgbClr val="000099"/>
                </a:solidFill>
                <a:latin typeface="Times New Roman" pitchFamily="18" charset="0"/>
                <a:ea typeface="宋体" pitchFamily="2" charset="-122"/>
              </a:rPr>
              <a:t>   两者的区别，都是利用同源重组发生基因的定向插入，优势：机体在修复</a:t>
            </a:r>
            <a:r>
              <a:rPr lang="en-US" altLang="zh-CN" sz="2000" b="1" dirty="0" smtClean="0">
                <a:solidFill>
                  <a:srgbClr val="000099"/>
                </a:solidFill>
                <a:latin typeface="Times New Roman" pitchFamily="18" charset="0"/>
                <a:ea typeface="宋体" pitchFamily="2" charset="-122"/>
              </a:rPr>
              <a:t>DSB</a:t>
            </a:r>
            <a:r>
              <a:rPr lang="zh-CN" altLang="en-US" sz="2000" b="1" dirty="0" smtClean="0">
                <a:solidFill>
                  <a:srgbClr val="000099"/>
                </a:solidFill>
                <a:latin typeface="Times New Roman" pitchFamily="18" charset="0"/>
                <a:ea typeface="宋体" pitchFamily="2" charset="-122"/>
              </a:rPr>
              <a:t>时，如果提供模板，则同源重组效率较只提供模板，机体没有出现</a:t>
            </a:r>
            <a:r>
              <a:rPr lang="en-US" altLang="zh-CN" sz="2000" b="1" dirty="0" smtClean="0">
                <a:solidFill>
                  <a:srgbClr val="000099"/>
                </a:solidFill>
                <a:latin typeface="Times New Roman" pitchFamily="18" charset="0"/>
                <a:ea typeface="宋体" pitchFamily="2" charset="-122"/>
              </a:rPr>
              <a:t>DSB</a:t>
            </a:r>
            <a:r>
              <a:rPr lang="zh-CN" altLang="en-US" sz="2000" b="1" dirty="0" smtClean="0">
                <a:solidFill>
                  <a:srgbClr val="000099"/>
                </a:solidFill>
                <a:latin typeface="Times New Roman" pitchFamily="18" charset="0"/>
                <a:ea typeface="宋体" pitchFamily="2" charset="-122"/>
              </a:rPr>
              <a:t>修复时的几率高近</a:t>
            </a:r>
            <a:r>
              <a:rPr lang="en-US" altLang="zh-CN" sz="2000" b="1" dirty="0" smtClean="0">
                <a:solidFill>
                  <a:srgbClr val="000099"/>
                </a:solidFill>
                <a:latin typeface="Times New Roman" pitchFamily="18" charset="0"/>
                <a:ea typeface="宋体" pitchFamily="2" charset="-122"/>
              </a:rPr>
              <a:t>100</a:t>
            </a:r>
            <a:r>
              <a:rPr lang="zh-CN" altLang="en-US" sz="2000" b="1" dirty="0" smtClean="0">
                <a:solidFill>
                  <a:srgbClr val="000099"/>
                </a:solidFill>
                <a:latin typeface="Times New Roman" pitchFamily="18" charset="0"/>
                <a:ea typeface="宋体" pitchFamily="2" charset="-122"/>
              </a:rPr>
              <a:t>倍以上</a:t>
            </a:r>
          </a:p>
          <a:p>
            <a:r>
              <a:rPr lang="zh-CN" altLang="en-US" sz="2000" b="1" dirty="0" smtClean="0">
                <a:solidFill>
                  <a:srgbClr val="000099"/>
                </a:solidFill>
                <a:latin typeface="Times New Roman" pitchFamily="18" charset="0"/>
                <a:ea typeface="宋体" pitchFamily="2" charset="-122"/>
              </a:rPr>
              <a:t>传统</a:t>
            </a:r>
            <a:r>
              <a:rPr lang="en-US" altLang="zh-CN" sz="2000" b="1" dirty="0" smtClean="0">
                <a:solidFill>
                  <a:srgbClr val="000099"/>
                </a:solidFill>
                <a:latin typeface="Times New Roman" pitchFamily="18" charset="0"/>
                <a:ea typeface="宋体" pitchFamily="2" charset="-122"/>
              </a:rPr>
              <a:t>KO</a:t>
            </a:r>
            <a:r>
              <a:rPr lang="zh-CN" altLang="en-US" sz="2000" b="1" dirty="0" smtClean="0">
                <a:solidFill>
                  <a:srgbClr val="000099"/>
                </a:solidFill>
                <a:latin typeface="Times New Roman" pitchFamily="18" charset="0"/>
                <a:ea typeface="宋体" pitchFamily="2" charset="-122"/>
              </a:rPr>
              <a:t>，需要较长的同源臂（</a:t>
            </a:r>
            <a:r>
              <a:rPr lang="en-US" altLang="zh-CN" sz="2000" b="1" dirty="0" smtClean="0">
                <a:solidFill>
                  <a:srgbClr val="000099"/>
                </a:solidFill>
                <a:latin typeface="Times New Roman" pitchFamily="18" charset="0"/>
                <a:ea typeface="宋体" pitchFamily="2" charset="-122"/>
              </a:rPr>
              <a:t>3000-5000bp</a:t>
            </a:r>
            <a:r>
              <a:rPr lang="zh-CN" altLang="en-US" sz="2000" b="1" dirty="0" smtClean="0">
                <a:solidFill>
                  <a:srgbClr val="000099"/>
                </a:solidFill>
                <a:latin typeface="Times New Roman" pitchFamily="18" charset="0"/>
                <a:ea typeface="宋体" pitchFamily="2" charset="-122"/>
              </a:rPr>
              <a:t>），且打靶载体定的 构建难度大，耗时长，</a:t>
            </a:r>
          </a:p>
          <a:p>
            <a:r>
              <a:rPr lang="zh-CN" altLang="en-US" sz="2000" b="1" dirty="0" smtClean="0">
                <a:solidFill>
                  <a:srgbClr val="000099"/>
                </a:solidFill>
                <a:latin typeface="Times New Roman" pitchFamily="18" charset="0"/>
                <a:ea typeface="宋体" pitchFamily="2" charset="-122"/>
              </a:rPr>
              <a:t>既然同源重组效率高，同源臂降低也可发生高效重组</a:t>
            </a:r>
            <a:r>
              <a:rPr lang="en-US" altLang="zh-CN" sz="2000" b="1" dirty="0" smtClean="0">
                <a:solidFill>
                  <a:srgbClr val="000099"/>
                </a:solidFill>
                <a:latin typeface="Times New Roman" pitchFamily="18" charset="0"/>
                <a:ea typeface="宋体" pitchFamily="2" charset="-122"/>
              </a:rPr>
              <a:t>,</a:t>
            </a:r>
            <a:r>
              <a:rPr lang="zh-CN" altLang="en-US" sz="2000" b="1" dirty="0" smtClean="0">
                <a:solidFill>
                  <a:srgbClr val="000099"/>
                </a:solidFill>
                <a:latin typeface="Times New Roman" pitchFamily="18" charset="0"/>
                <a:ea typeface="宋体" pitchFamily="2" charset="-122"/>
              </a:rPr>
              <a:t> 且多位点同时发生同源重组也可实现</a:t>
            </a:r>
          </a:p>
          <a:p>
            <a:r>
              <a:rPr lang="zh-CN" altLang="en-US" sz="2000" b="1" dirty="0" smtClean="0">
                <a:solidFill>
                  <a:srgbClr val="000099"/>
                </a:solidFill>
                <a:latin typeface="Times New Roman" pitchFamily="18" charset="0"/>
                <a:ea typeface="宋体" pitchFamily="2" charset="-122"/>
              </a:rPr>
              <a:t>以</a:t>
            </a:r>
            <a:r>
              <a:rPr lang="en-US" altLang="zh-CN" sz="2000" b="1" dirty="0" smtClean="0">
                <a:solidFill>
                  <a:srgbClr val="000099"/>
                </a:solidFill>
                <a:latin typeface="Times New Roman" pitchFamily="18" charset="0"/>
                <a:ea typeface="宋体" pitchFamily="2" charset="-122"/>
              </a:rPr>
              <a:t>CKO</a:t>
            </a:r>
            <a:r>
              <a:rPr lang="zh-CN" altLang="en-US" sz="2000" b="1" dirty="0" smtClean="0">
                <a:solidFill>
                  <a:srgbClr val="000099"/>
                </a:solidFill>
                <a:latin typeface="Times New Roman" pitchFamily="18" charset="0"/>
                <a:ea typeface="宋体" pitchFamily="2" charset="-122"/>
              </a:rPr>
              <a:t>为例，介绍结合</a:t>
            </a:r>
            <a:r>
              <a:rPr lang="en-US" altLang="zh-CN" sz="2000" b="1" dirty="0" smtClean="0">
                <a:solidFill>
                  <a:srgbClr val="000099"/>
                </a:solidFill>
                <a:latin typeface="Times New Roman" pitchFamily="18" charset="0"/>
                <a:ea typeface="宋体" pitchFamily="2" charset="-122"/>
              </a:rPr>
              <a:t>Cas9</a:t>
            </a:r>
            <a:r>
              <a:rPr lang="zh-CN" altLang="en-US" sz="2000" b="1" dirty="0" smtClean="0">
                <a:solidFill>
                  <a:srgbClr val="000099"/>
                </a:solidFill>
                <a:latin typeface="Times New Roman" pitchFamily="18" charset="0"/>
                <a:ea typeface="宋体" pitchFamily="2" charset="-122"/>
              </a:rPr>
              <a:t>发生</a:t>
            </a:r>
            <a:r>
              <a:rPr lang="en-US" altLang="zh-CN" sz="2000" b="1" dirty="0" smtClean="0">
                <a:solidFill>
                  <a:srgbClr val="000099"/>
                </a:solidFill>
                <a:latin typeface="Times New Roman" pitchFamily="18" charset="0"/>
                <a:ea typeface="宋体" pitchFamily="2" charset="-122"/>
              </a:rPr>
              <a:t>KI,</a:t>
            </a:r>
            <a:r>
              <a:rPr lang="zh-CN" altLang="en-US" sz="2000" b="1" dirty="0" smtClean="0">
                <a:solidFill>
                  <a:srgbClr val="000099"/>
                </a:solidFill>
                <a:latin typeface="Times New Roman" pitchFamily="18" charset="0"/>
                <a:ea typeface="宋体" pitchFamily="2" charset="-122"/>
              </a:rPr>
              <a:t>完成</a:t>
            </a:r>
            <a:r>
              <a:rPr lang="en-US" altLang="zh-CN" sz="2000" b="1" dirty="0" smtClean="0">
                <a:solidFill>
                  <a:srgbClr val="000099"/>
                </a:solidFill>
                <a:latin typeface="Times New Roman" pitchFamily="18" charset="0"/>
                <a:ea typeface="宋体" pitchFamily="2" charset="-122"/>
              </a:rPr>
              <a:t>CKO</a:t>
            </a:r>
            <a:r>
              <a:rPr lang="zh-CN" altLang="en-US" sz="2000" b="1" dirty="0" smtClean="0">
                <a:solidFill>
                  <a:srgbClr val="000099"/>
                </a:solidFill>
                <a:latin typeface="Times New Roman" pitchFamily="18" charset="0"/>
                <a:ea typeface="宋体" pitchFamily="2" charset="-122"/>
              </a:rPr>
              <a:t>模型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zh-CN" altLang="en-US" smtClean="0">
              <a:ea typeface="宋体" pitchFamily="2" charset="-122"/>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42672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00200"/>
            <a:ext cx="48006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p:cNvSpPr>
            <a:spLocks noChangeArrowheads="1"/>
          </p:cNvSpPr>
          <p:nvPr/>
        </p:nvSpPr>
        <p:spPr bwMode="auto">
          <a:xfrm>
            <a:off x="1295400" y="54864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000099"/>
                </a:solidFill>
                <a:latin typeface="Times New Roman" pitchFamily="18" charset="0"/>
              </a:rPr>
              <a:t>常规</a:t>
            </a:r>
            <a:r>
              <a:rPr lang="en-US" altLang="zh-CN" sz="2000" b="1">
                <a:solidFill>
                  <a:srgbClr val="000099"/>
                </a:solidFill>
                <a:latin typeface="Times New Roman" pitchFamily="18" charset="0"/>
              </a:rPr>
              <a:t>CKO</a:t>
            </a:r>
          </a:p>
        </p:txBody>
      </p:sp>
      <p:sp>
        <p:nvSpPr>
          <p:cNvPr id="34822" name="Rectangle 6"/>
          <p:cNvSpPr>
            <a:spLocks noChangeArrowheads="1"/>
          </p:cNvSpPr>
          <p:nvPr/>
        </p:nvSpPr>
        <p:spPr bwMode="auto">
          <a:xfrm>
            <a:off x="4572000" y="5484813"/>
            <a:ext cx="4405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rgbClr val="000099"/>
                </a:solidFill>
                <a:latin typeface="Times New Roman" pitchFamily="18" charset="0"/>
              </a:rPr>
              <a:t>借助</a:t>
            </a:r>
            <a:r>
              <a:rPr lang="en-US" altLang="zh-CN" sz="2000" b="1">
                <a:solidFill>
                  <a:srgbClr val="000099"/>
                </a:solidFill>
                <a:latin typeface="Times New Roman" pitchFamily="18" charset="0"/>
              </a:rPr>
              <a:t>Cas9</a:t>
            </a:r>
            <a:r>
              <a:rPr lang="zh-CN" altLang="en-US" sz="2000" b="1">
                <a:solidFill>
                  <a:srgbClr val="000099"/>
                </a:solidFill>
                <a:latin typeface="Times New Roman" pitchFamily="18" charset="0"/>
              </a:rPr>
              <a:t>切割，利用</a:t>
            </a:r>
            <a:r>
              <a:rPr lang="en-US" altLang="zh-CN" sz="2000" b="1">
                <a:solidFill>
                  <a:srgbClr val="000099"/>
                </a:solidFill>
                <a:latin typeface="Times New Roman" pitchFamily="18" charset="0"/>
              </a:rPr>
              <a:t>KI</a:t>
            </a:r>
            <a:r>
              <a:rPr lang="zh-CN" altLang="en-US" sz="2000" b="1">
                <a:solidFill>
                  <a:srgbClr val="000099"/>
                </a:solidFill>
                <a:latin typeface="Times New Roman" pitchFamily="18" charset="0"/>
              </a:rPr>
              <a:t>实现常规</a:t>
            </a:r>
            <a:r>
              <a:rPr lang="en-US" altLang="zh-CN" sz="2000" b="1">
                <a:solidFill>
                  <a:srgbClr val="000099"/>
                </a:solidFill>
                <a:latin typeface="Times New Roman" pitchFamily="18" charset="0"/>
              </a:rPr>
              <a:t>CKO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CN" smtClean="0">
                <a:ea typeface="宋体" pitchFamily="2" charset="-122"/>
              </a:rPr>
              <a:t/>
            </a:r>
            <a:br>
              <a:rPr lang="en-US" altLang="zh-CN" smtClean="0">
                <a:ea typeface="宋体" pitchFamily="2" charset="-122"/>
              </a:rPr>
            </a:br>
            <a:r>
              <a:rPr lang="en-US" altLang="en-US" sz="3200" smtClean="0">
                <a:latin typeface="Times New Roman" pitchFamily="18" charset="0"/>
                <a:ea typeface="宋体" pitchFamily="2" charset="-122"/>
                <a:cs typeface="Times New Roman" pitchFamily="18" charset="0"/>
              </a:rPr>
              <a:t>CRISPR-Cas系统的发现</a:t>
            </a:r>
            <a:r>
              <a:rPr lang="zh-CN" altLang="en-US" smtClean="0">
                <a:ea typeface="宋体" pitchFamily="2" charset="-122"/>
              </a:rPr>
              <a:t/>
            </a:r>
            <a:br>
              <a:rPr lang="zh-CN" altLang="en-US" smtClean="0">
                <a:ea typeface="宋体" pitchFamily="2" charset="-122"/>
              </a:rPr>
            </a:br>
            <a:endParaRPr lang="zh-CN" altLang="en-US" smtClean="0">
              <a:ea typeface="宋体" pitchFamily="2" charset="-122"/>
            </a:endParaRPr>
          </a:p>
        </p:txBody>
      </p:sp>
      <p:sp>
        <p:nvSpPr>
          <p:cNvPr id="16387" name="Rectangle 3"/>
          <p:cNvSpPr>
            <a:spLocks noGrp="1" noChangeArrowheads="1"/>
          </p:cNvSpPr>
          <p:nvPr>
            <p:ph type="body" idx="1"/>
          </p:nvPr>
        </p:nvSpPr>
        <p:spPr>
          <a:xfrm>
            <a:off x="457200" y="1066800"/>
            <a:ext cx="8229600" cy="4678363"/>
          </a:xfrm>
        </p:spPr>
        <p:txBody>
          <a:bodyPr/>
          <a:lstStyle/>
          <a:p>
            <a:pPr eaLnBrk="1" hangingPunct="1">
              <a:lnSpc>
                <a:spcPct val="80000"/>
              </a:lnSpc>
              <a:spcBef>
                <a:spcPct val="100000"/>
              </a:spcBef>
              <a:buClr>
                <a:srgbClr val="FF9900"/>
              </a:buClr>
              <a:buFontTx/>
              <a:buNone/>
            </a:pPr>
            <a:r>
              <a:rPr lang="en-US" altLang="zh-CN" sz="1800" b="1" dirty="0" smtClean="0">
                <a:solidFill>
                  <a:srgbClr val="000099"/>
                </a:solidFill>
                <a:latin typeface="Times New Roman" pitchFamily="18" charset="0"/>
                <a:ea typeface="宋体" pitchFamily="2" charset="-122"/>
              </a:rPr>
              <a:t>    </a:t>
            </a:r>
          </a:p>
          <a:p>
            <a:pPr eaLnBrk="1" hangingPunct="1">
              <a:lnSpc>
                <a:spcPct val="80000"/>
              </a:lnSpc>
              <a:spcBef>
                <a:spcPct val="100000"/>
              </a:spcBef>
              <a:buClr>
                <a:srgbClr val="FF9900"/>
              </a:buClr>
              <a:buFontTx/>
              <a:buNone/>
            </a:pPr>
            <a:r>
              <a:rPr lang="en-US" altLang="zh-CN" sz="1800" b="1" dirty="0" smtClean="0">
                <a:solidFill>
                  <a:srgbClr val="000099"/>
                </a:solidFill>
                <a:latin typeface="Times New Roman" pitchFamily="18" charset="0"/>
                <a:ea typeface="宋体" pitchFamily="2" charset="-122"/>
              </a:rPr>
              <a:t>       1987</a:t>
            </a:r>
            <a:r>
              <a:rPr lang="zh-CN" altLang="en-US" sz="1800" b="1" dirty="0" smtClean="0">
                <a:solidFill>
                  <a:srgbClr val="000099"/>
                </a:solidFill>
                <a:latin typeface="Times New Roman" pitchFamily="18" charset="0"/>
                <a:ea typeface="宋体" pitchFamily="2" charset="-122"/>
              </a:rPr>
              <a:t>年，日本大阪大学（</a:t>
            </a:r>
            <a:r>
              <a:rPr lang="en-US" altLang="zh-CN" sz="1800" b="1" dirty="0" smtClean="0">
                <a:solidFill>
                  <a:srgbClr val="000099"/>
                </a:solidFill>
                <a:latin typeface="Times New Roman" pitchFamily="18" charset="0"/>
                <a:ea typeface="宋体" pitchFamily="2" charset="-122"/>
              </a:rPr>
              <a:t>Osaka University</a:t>
            </a:r>
            <a:r>
              <a:rPr lang="zh-CN" altLang="en-US" sz="1800" b="1" dirty="0" smtClean="0">
                <a:solidFill>
                  <a:srgbClr val="000099"/>
                </a:solidFill>
                <a:latin typeface="Times New Roman" pitchFamily="18" charset="0"/>
                <a:ea typeface="宋体" pitchFamily="2" charset="-122"/>
              </a:rPr>
              <a:t>）在对一种细菌编码的碱性磷酸酶（</a:t>
            </a:r>
            <a:r>
              <a:rPr lang="en-US" altLang="zh-CN" sz="1800" b="1" dirty="0" smtClean="0">
                <a:solidFill>
                  <a:srgbClr val="000099"/>
                </a:solidFill>
                <a:latin typeface="Times New Roman" pitchFamily="18" charset="0"/>
                <a:ea typeface="宋体" pitchFamily="2" charset="-122"/>
              </a:rPr>
              <a:t>alkaline phosphatase</a:t>
            </a:r>
            <a:r>
              <a:rPr lang="zh-CN" altLang="en-US" sz="1800" b="1" dirty="0" smtClean="0">
                <a:solidFill>
                  <a:srgbClr val="000099"/>
                </a:solidFill>
                <a:latin typeface="Times New Roman" pitchFamily="18" charset="0"/>
                <a:ea typeface="宋体" pitchFamily="2" charset="-122"/>
              </a:rPr>
              <a:t>）基因进行研究时，发现在这个基因编码区域的附近存在一小段不同寻常的</a:t>
            </a:r>
            <a:r>
              <a:rPr lang="en-US" altLang="zh-CN" sz="1800" b="1" dirty="0" smtClean="0">
                <a:solidFill>
                  <a:srgbClr val="000099"/>
                </a:solidFill>
                <a:latin typeface="Times New Roman" pitchFamily="18" charset="0"/>
                <a:ea typeface="宋体" pitchFamily="2" charset="-122"/>
              </a:rPr>
              <a:t>DNA</a:t>
            </a:r>
            <a:r>
              <a:rPr lang="zh-CN" altLang="en-US" sz="1800" b="1" dirty="0" smtClean="0">
                <a:solidFill>
                  <a:srgbClr val="000099"/>
                </a:solidFill>
                <a:latin typeface="Times New Roman" pitchFamily="18" charset="0"/>
                <a:ea typeface="宋体" pitchFamily="2" charset="-122"/>
              </a:rPr>
              <a:t>片段，</a:t>
            </a:r>
            <a:r>
              <a:rPr lang="zh-CN" altLang="en-US" sz="1800" b="1" dirty="0" smtClean="0">
                <a:solidFill>
                  <a:srgbClr val="CC0000"/>
                </a:solidFill>
                <a:latin typeface="Times New Roman" pitchFamily="18" charset="0"/>
                <a:ea typeface="宋体" pitchFamily="2" charset="-122"/>
              </a:rPr>
              <a:t>这些片段是由简单的重复序列组成，且片段的两端还存在一段不太长的特有序列</a:t>
            </a:r>
            <a:r>
              <a:rPr lang="zh-CN" altLang="en-US" sz="1800" b="1" dirty="0" smtClean="0">
                <a:solidFill>
                  <a:srgbClr val="000099"/>
                </a:solidFill>
                <a:latin typeface="Times New Roman" pitchFamily="18" charset="0"/>
                <a:ea typeface="宋体" pitchFamily="2" charset="-122"/>
              </a:rPr>
              <a:t>。</a:t>
            </a:r>
          </a:p>
          <a:p>
            <a:pPr eaLnBrk="1" hangingPunct="1">
              <a:lnSpc>
                <a:spcPct val="80000"/>
              </a:lnSpc>
              <a:spcBef>
                <a:spcPct val="100000"/>
              </a:spcBef>
              <a:buClr>
                <a:srgbClr val="FF9900"/>
              </a:buClr>
              <a:buFont typeface="Wingdings" pitchFamily="2" charset="2"/>
              <a:buNone/>
            </a:pPr>
            <a:r>
              <a:rPr lang="en-US" altLang="zh-CN" sz="1800" b="1" dirty="0" smtClean="0">
                <a:solidFill>
                  <a:srgbClr val="000099"/>
                </a:solidFill>
                <a:latin typeface="Times New Roman" pitchFamily="18" charset="0"/>
                <a:ea typeface="宋体" pitchFamily="2" charset="-122"/>
              </a:rPr>
              <a:t>       CRISPR</a:t>
            </a:r>
            <a:r>
              <a:rPr lang="zh-CN" altLang="en-US" sz="1800" b="1" dirty="0" smtClean="0">
                <a:solidFill>
                  <a:srgbClr val="000099"/>
                </a:solidFill>
                <a:latin typeface="Times New Roman" pitchFamily="18" charset="0"/>
                <a:ea typeface="宋体" pitchFamily="2" charset="-122"/>
              </a:rPr>
              <a:t>：成簇的、规律间隔的短回文重复序列</a:t>
            </a:r>
            <a:endParaRPr lang="en-US" altLang="zh-CN" sz="1800" b="1" dirty="0" smtClean="0">
              <a:solidFill>
                <a:srgbClr val="000099"/>
              </a:solidFill>
              <a:latin typeface="Times New Roman" pitchFamily="18" charset="0"/>
              <a:ea typeface="宋体" pitchFamily="2" charset="-122"/>
            </a:endParaRPr>
          </a:p>
          <a:p>
            <a:pPr eaLnBrk="1" hangingPunct="1">
              <a:lnSpc>
                <a:spcPct val="80000"/>
              </a:lnSpc>
              <a:spcBef>
                <a:spcPct val="100000"/>
              </a:spcBef>
              <a:buClr>
                <a:srgbClr val="FF9900"/>
              </a:buClr>
              <a:buFontTx/>
              <a:buNone/>
            </a:pPr>
            <a:r>
              <a:rPr lang="zh-CN" altLang="en-US" sz="1800" b="1" dirty="0" smtClean="0">
                <a:solidFill>
                  <a:srgbClr val="000099"/>
                </a:solidFill>
                <a:latin typeface="Times New Roman" pitchFamily="18" charset="0"/>
                <a:ea typeface="宋体" pitchFamily="2" charset="-122"/>
              </a:rPr>
              <a:t>     （</a:t>
            </a:r>
            <a:r>
              <a:rPr lang="en-US" altLang="zh-CN" sz="1800" b="1" dirty="0" smtClean="0">
                <a:solidFill>
                  <a:srgbClr val="000099"/>
                </a:solidFill>
                <a:latin typeface="Times New Roman" pitchFamily="18" charset="0"/>
                <a:ea typeface="宋体" pitchFamily="2" charset="-122"/>
              </a:rPr>
              <a:t>clustered regularly interspaced short palindromic repeats</a:t>
            </a:r>
            <a:r>
              <a:rPr lang="zh-CN" altLang="en-US" sz="1800" b="1" dirty="0" smtClean="0">
                <a:solidFill>
                  <a:srgbClr val="000099"/>
                </a:solidFill>
                <a:latin typeface="Times New Roman" pitchFamily="18" charset="0"/>
                <a:ea typeface="宋体" pitchFamily="2" charset="-122"/>
              </a:rPr>
              <a:t>）   </a:t>
            </a:r>
          </a:p>
          <a:p>
            <a:pPr eaLnBrk="1" hangingPunct="1">
              <a:lnSpc>
                <a:spcPct val="80000"/>
              </a:lnSpc>
              <a:spcBef>
                <a:spcPct val="100000"/>
              </a:spcBef>
              <a:buClr>
                <a:srgbClr val="FF9900"/>
              </a:buClr>
              <a:buFont typeface="Wingdings" pitchFamily="2" charset="2"/>
              <a:buNone/>
            </a:pPr>
            <a:r>
              <a:rPr lang="zh-CN" altLang="en-US" sz="1800" b="1" dirty="0" smtClean="0">
                <a:solidFill>
                  <a:srgbClr val="000099"/>
                </a:solidFill>
                <a:latin typeface="Times New Roman" pitchFamily="18" charset="0"/>
                <a:ea typeface="宋体" pitchFamily="2" charset="-122"/>
              </a:rPr>
              <a:t>        </a:t>
            </a:r>
            <a:r>
              <a:rPr lang="en-US" altLang="zh-CN" sz="1800" b="1" dirty="0" smtClean="0">
                <a:solidFill>
                  <a:srgbClr val="000099"/>
                </a:solidFill>
                <a:latin typeface="Times New Roman" pitchFamily="18" charset="0"/>
                <a:ea typeface="宋体" pitchFamily="2" charset="-122"/>
              </a:rPr>
              <a:t>CRISPR </a:t>
            </a:r>
            <a:r>
              <a:rPr lang="zh-CN" altLang="en-US" sz="1800" b="1" dirty="0" smtClean="0">
                <a:solidFill>
                  <a:srgbClr val="000099"/>
                </a:solidFill>
                <a:latin typeface="Times New Roman" pitchFamily="18" charset="0"/>
                <a:ea typeface="宋体" pitchFamily="2" charset="-122"/>
              </a:rPr>
              <a:t>是一个特殊的</a:t>
            </a:r>
            <a:r>
              <a:rPr lang="en-US" altLang="zh-CN" sz="1800" b="1" dirty="0" smtClean="0">
                <a:solidFill>
                  <a:srgbClr val="000099"/>
                </a:solidFill>
                <a:latin typeface="Times New Roman" pitchFamily="18" charset="0"/>
                <a:ea typeface="宋体" pitchFamily="2" charset="-122"/>
              </a:rPr>
              <a:t>DNA</a:t>
            </a:r>
            <a:r>
              <a:rPr lang="zh-CN" altLang="en-US" sz="1800" b="1" dirty="0" smtClean="0">
                <a:solidFill>
                  <a:srgbClr val="000099"/>
                </a:solidFill>
                <a:latin typeface="Times New Roman" pitchFamily="18" charset="0"/>
                <a:ea typeface="宋体" pitchFamily="2" charset="-122"/>
              </a:rPr>
              <a:t>重复序列家族</a:t>
            </a:r>
            <a:r>
              <a:rPr lang="en-US" altLang="zh-CN" sz="1800" b="1" dirty="0" smtClean="0">
                <a:solidFill>
                  <a:srgbClr val="000099"/>
                </a:solidFill>
                <a:latin typeface="Times New Roman" pitchFamily="18" charset="0"/>
                <a:ea typeface="宋体" pitchFamily="2" charset="-122"/>
              </a:rPr>
              <a:t>,  </a:t>
            </a:r>
            <a:r>
              <a:rPr lang="zh-CN" altLang="en-US" sz="1800" b="1" dirty="0" smtClean="0">
                <a:solidFill>
                  <a:srgbClr val="000099"/>
                </a:solidFill>
                <a:latin typeface="Times New Roman" pitchFamily="18" charset="0"/>
                <a:ea typeface="宋体" pitchFamily="2" charset="-122"/>
              </a:rPr>
              <a:t>广泛分布于细菌和古细菌基因组中。</a:t>
            </a:r>
            <a:r>
              <a:rPr lang="en-US" altLang="zh-CN" sz="1800" b="1" dirty="0" smtClean="0">
                <a:solidFill>
                  <a:srgbClr val="000099"/>
                </a:solidFill>
                <a:latin typeface="Times New Roman" pitchFamily="18" charset="0"/>
                <a:ea typeface="宋体" pitchFamily="2" charset="-122"/>
              </a:rPr>
              <a:t>CRISPR </a:t>
            </a:r>
            <a:r>
              <a:rPr lang="zh-CN" altLang="en-US" sz="1800" b="1" dirty="0" smtClean="0">
                <a:solidFill>
                  <a:srgbClr val="000099"/>
                </a:solidFill>
                <a:latin typeface="Times New Roman" pitchFamily="18" charset="0"/>
                <a:ea typeface="宋体" pitchFamily="2" charset="-122"/>
              </a:rPr>
              <a:t>位点通常由短的高度保守的重复序列</a:t>
            </a:r>
            <a:r>
              <a:rPr lang="en-US" altLang="zh-CN" sz="1800" b="1" dirty="0" smtClean="0">
                <a:solidFill>
                  <a:srgbClr val="000099"/>
                </a:solidFill>
                <a:latin typeface="Times New Roman" pitchFamily="18" charset="0"/>
                <a:ea typeface="宋体" pitchFamily="2" charset="-122"/>
              </a:rPr>
              <a:t>(repeats) </a:t>
            </a:r>
            <a:r>
              <a:rPr lang="zh-CN" altLang="en-US" sz="1800" b="1" dirty="0" smtClean="0">
                <a:solidFill>
                  <a:srgbClr val="000099"/>
                </a:solidFill>
                <a:latin typeface="Times New Roman" pitchFamily="18" charset="0"/>
                <a:ea typeface="宋体" pitchFamily="2" charset="-122"/>
              </a:rPr>
              <a:t>组成</a:t>
            </a:r>
            <a:r>
              <a:rPr lang="en-US" altLang="zh-CN" sz="1800" b="1" dirty="0" smtClean="0">
                <a:solidFill>
                  <a:srgbClr val="000099"/>
                </a:solidFill>
                <a:latin typeface="Times New Roman" pitchFamily="18" charset="0"/>
                <a:ea typeface="宋体" pitchFamily="2" charset="-122"/>
              </a:rPr>
              <a:t>,  </a:t>
            </a:r>
            <a:r>
              <a:rPr lang="zh-CN" altLang="en-US" sz="1800" b="1" dirty="0" smtClean="0">
                <a:solidFill>
                  <a:srgbClr val="000099"/>
                </a:solidFill>
                <a:latin typeface="Times New Roman" pitchFamily="18" charset="0"/>
                <a:ea typeface="宋体" pitchFamily="2" charset="-122"/>
              </a:rPr>
              <a:t>重复序列的长度通常 </a:t>
            </a:r>
            <a:r>
              <a:rPr lang="en-US" altLang="zh-CN" sz="1800" b="1" dirty="0" smtClean="0">
                <a:solidFill>
                  <a:srgbClr val="000099"/>
                </a:solidFill>
                <a:latin typeface="Times New Roman" pitchFamily="18" charset="0"/>
                <a:ea typeface="宋体" pitchFamily="2" charset="-122"/>
              </a:rPr>
              <a:t>21~48 </a:t>
            </a:r>
            <a:r>
              <a:rPr lang="en-US" altLang="zh-CN" sz="1800" b="1" dirty="0" err="1" smtClean="0">
                <a:solidFill>
                  <a:srgbClr val="000099"/>
                </a:solidFill>
                <a:latin typeface="Times New Roman" pitchFamily="18" charset="0"/>
                <a:ea typeface="宋体" pitchFamily="2" charset="-122"/>
              </a:rPr>
              <a:t>bp</a:t>
            </a:r>
            <a:r>
              <a:rPr lang="en-US" altLang="zh-CN" sz="1800" b="1" dirty="0" smtClean="0">
                <a:solidFill>
                  <a:srgbClr val="000099"/>
                </a:solidFill>
                <a:latin typeface="Times New Roman" pitchFamily="18" charset="0"/>
                <a:ea typeface="宋体" pitchFamily="2" charset="-122"/>
              </a:rPr>
              <a:t>,  </a:t>
            </a:r>
            <a:r>
              <a:rPr lang="zh-CN" altLang="en-US" sz="1800" b="1" dirty="0" smtClean="0">
                <a:solidFill>
                  <a:srgbClr val="000099"/>
                </a:solidFill>
                <a:latin typeface="Times New Roman" pitchFamily="18" charset="0"/>
                <a:ea typeface="宋体" pitchFamily="2" charset="-122"/>
              </a:rPr>
              <a:t>重复序列之间被 </a:t>
            </a:r>
            <a:r>
              <a:rPr lang="en-US" altLang="zh-CN" sz="1800" b="1" dirty="0" smtClean="0">
                <a:solidFill>
                  <a:srgbClr val="000099"/>
                </a:solidFill>
                <a:latin typeface="Times New Roman" pitchFamily="18" charset="0"/>
                <a:ea typeface="宋体" pitchFamily="2" charset="-122"/>
              </a:rPr>
              <a:t>26~72 </a:t>
            </a:r>
            <a:r>
              <a:rPr lang="en-US" altLang="zh-CN" sz="1800" b="1" dirty="0" err="1" smtClean="0">
                <a:solidFill>
                  <a:srgbClr val="000099"/>
                </a:solidFill>
                <a:latin typeface="Times New Roman" pitchFamily="18" charset="0"/>
                <a:ea typeface="宋体" pitchFamily="2" charset="-122"/>
              </a:rPr>
              <a:t>bp</a:t>
            </a:r>
            <a:r>
              <a:rPr lang="en-US" altLang="zh-CN" sz="1800" b="1" dirty="0" smtClean="0">
                <a:solidFill>
                  <a:srgbClr val="000099"/>
                </a:solidFill>
                <a:latin typeface="Times New Roman" pitchFamily="18" charset="0"/>
                <a:ea typeface="宋体" pitchFamily="2" charset="-122"/>
              </a:rPr>
              <a:t> </a:t>
            </a:r>
            <a:r>
              <a:rPr lang="zh-CN" altLang="en-US" sz="1800" b="1" dirty="0" smtClean="0">
                <a:solidFill>
                  <a:srgbClr val="000099"/>
                </a:solidFill>
                <a:latin typeface="Times New Roman" pitchFamily="18" charset="0"/>
                <a:ea typeface="宋体" pitchFamily="2" charset="-122"/>
              </a:rPr>
              <a:t>间隔序列</a:t>
            </a:r>
            <a:r>
              <a:rPr lang="en-US" altLang="zh-CN" sz="1800" b="1" dirty="0" smtClean="0">
                <a:solidFill>
                  <a:srgbClr val="000099"/>
                </a:solidFill>
                <a:latin typeface="Times New Roman" pitchFamily="18" charset="0"/>
                <a:ea typeface="宋体" pitchFamily="2" charset="-122"/>
              </a:rPr>
              <a:t>(spacer)</a:t>
            </a:r>
            <a:r>
              <a:rPr lang="zh-CN" altLang="en-US" sz="1800" b="1" dirty="0" smtClean="0">
                <a:solidFill>
                  <a:srgbClr val="000099"/>
                </a:solidFill>
                <a:latin typeface="Times New Roman" pitchFamily="18" charset="0"/>
                <a:ea typeface="宋体" pitchFamily="2" charset="-122"/>
              </a:rPr>
              <a:t>隔开。</a:t>
            </a:r>
          </a:p>
          <a:p>
            <a:pPr eaLnBrk="1" hangingPunct="1">
              <a:lnSpc>
                <a:spcPct val="80000"/>
              </a:lnSpc>
              <a:spcBef>
                <a:spcPct val="100000"/>
              </a:spcBef>
              <a:buClr>
                <a:srgbClr val="FF9900"/>
              </a:buClr>
              <a:buFontTx/>
              <a:buNone/>
            </a:pPr>
            <a:endParaRPr lang="zh-CN" altLang="en-US" sz="1800" b="1" dirty="0" smtClean="0">
              <a:solidFill>
                <a:srgbClr val="000099"/>
              </a:solidFill>
              <a:latin typeface="Times New Roman" pitchFamily="18" charset="0"/>
              <a:ea typeface="宋体" pitchFamily="2" charset="-122"/>
            </a:endParaRPr>
          </a:p>
          <a:p>
            <a:pPr eaLnBrk="1" hangingPunct="1">
              <a:lnSpc>
                <a:spcPct val="130000"/>
              </a:lnSpc>
              <a:spcBef>
                <a:spcPct val="0"/>
              </a:spcBef>
              <a:buFontTx/>
              <a:buNone/>
            </a:pPr>
            <a:r>
              <a:rPr lang="en-US" altLang="zh-CN" sz="1800" b="1" dirty="0" smtClean="0">
                <a:solidFill>
                  <a:srgbClr val="000099"/>
                </a:solidFill>
                <a:ea typeface="宋体" pitchFamily="2" charset="-122"/>
              </a:rPr>
              <a:t>    </a:t>
            </a:r>
            <a:endParaRPr lang="zh-CN" altLang="en-US" sz="1800" b="1" dirty="0" smtClean="0">
              <a:solidFill>
                <a:srgbClr val="000099"/>
              </a:solidFill>
              <a:latin typeface="Times New Roman" pitchFamily="18" charset="0"/>
              <a:ea typeface="宋体" pitchFamily="2" charset="-122"/>
            </a:endParaRPr>
          </a:p>
          <a:p>
            <a:pPr>
              <a:lnSpc>
                <a:spcPct val="80000"/>
              </a:lnSpc>
            </a:pPr>
            <a:endParaRPr lang="zh-CN" altLang="en-US" sz="2400" dirty="0" smtClean="0">
              <a:ea typeface="宋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zh-CN" altLang="en-US" sz="3600" b="1" smtClean="0">
                <a:solidFill>
                  <a:srgbClr val="000099"/>
                </a:solidFill>
                <a:ea typeface="宋体" pitchFamily="2" charset="-122"/>
              </a:rPr>
              <a:t>调节基因转录的</a:t>
            </a:r>
            <a:r>
              <a:rPr lang="en-US" altLang="zh-CN" sz="3600" b="1" smtClean="0">
                <a:solidFill>
                  <a:srgbClr val="000099"/>
                </a:solidFill>
                <a:ea typeface="宋体" pitchFamily="2" charset="-122"/>
              </a:rPr>
              <a:t>Cas9</a:t>
            </a:r>
            <a:r>
              <a:rPr lang="zh-CN" altLang="en-US" sz="3600" b="1" smtClean="0">
                <a:solidFill>
                  <a:srgbClr val="000099"/>
                </a:solidFill>
                <a:ea typeface="宋体" pitchFamily="2" charset="-122"/>
              </a:rPr>
              <a:t>模式</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685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zh-CN" altLang="en-US" smtClean="0">
              <a:ea typeface="宋体" pitchFamily="2" charset="-122"/>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2390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zh-CN" altLang="en-US" smtClean="0">
              <a:ea typeface="宋体" pitchFamily="2" charset="-122"/>
            </a:endParaRPr>
          </a:p>
        </p:txBody>
      </p:sp>
      <p:pic>
        <p:nvPicPr>
          <p:cNvPr id="39939" name="Picture 3" descr="dCas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0010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noChangeArrowheads="1"/>
          </p:cNvSpPr>
          <p:nvPr/>
        </p:nvSpPr>
        <p:spPr bwMode="auto">
          <a:xfrm>
            <a:off x="838200" y="4648200"/>
            <a:ext cx="7239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a:solidFill>
                  <a:srgbClr val="000099"/>
                </a:solidFill>
                <a:latin typeface="Times New Roman" pitchFamily="18" charset="0"/>
              </a:rPr>
              <a:t>We next examined whether CRISPRi could block a transcription factor from binding to enhancer sites</a:t>
            </a:r>
          </a:p>
          <a:p>
            <a:r>
              <a:rPr lang="en-US" altLang="zh-CN" sz="2000">
                <a:solidFill>
                  <a:srgbClr val="000099"/>
                </a:solidFill>
                <a:latin typeface="Times New Roman" pitchFamily="18" charset="0"/>
              </a:rPr>
              <a:t>This suggests that dCas9 can sterically compete with transcription factors that have tight binding affinity for DNA elements, further implying that CRISPRi can be used to perturb and map the regulatory roles of distal and proximal enhancers.</a:t>
            </a:r>
            <a:endParaRPr lang="zh-CN" altLang="en-US" sz="2000">
              <a:solidFill>
                <a:srgbClr val="000099"/>
              </a:solidFill>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187590053"/>
              </p:ext>
            </p:extLst>
          </p:nvPr>
        </p:nvGraphicFramePr>
        <p:xfrm>
          <a:off x="381000" y="990600"/>
          <a:ext cx="8458201"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0" y="200834"/>
            <a:ext cx="5314275" cy="707886"/>
          </a:xfrm>
          <a:prstGeom prst="rect">
            <a:avLst/>
          </a:prstGeom>
          <a:noFill/>
        </p:spPr>
        <p:txBody>
          <a:bodyPr wrap="none" rtlCol="0">
            <a:spAutoFit/>
          </a:bodyPr>
          <a:lstStyle/>
          <a:p>
            <a:r>
              <a:rPr lang="zh-CN" altLang="en-US" sz="4000" b="1" dirty="0" smtClean="0">
                <a:solidFill>
                  <a:srgbClr val="0033CC"/>
                </a:solidFill>
              </a:rPr>
              <a:t>基因打靶小鼠制作流程</a:t>
            </a:r>
            <a:endParaRPr lang="zh-CN" altLang="en-US" sz="4000" b="1" dirty="0">
              <a:solidFill>
                <a:srgbClr val="0033CC"/>
              </a:solidFill>
            </a:endParaRPr>
          </a:p>
        </p:txBody>
      </p:sp>
      <p:graphicFrame>
        <p:nvGraphicFramePr>
          <p:cNvPr id="6" name="图示 5"/>
          <p:cNvGraphicFramePr/>
          <p:nvPr>
            <p:extLst>
              <p:ext uri="{D42A27DB-BD31-4B8C-83A1-F6EECF244321}">
                <p14:modId xmlns:p14="http://schemas.microsoft.com/office/powerpoint/2010/main" val="1916852377"/>
              </p:ext>
            </p:extLst>
          </p:nvPr>
        </p:nvGraphicFramePr>
        <p:xfrm>
          <a:off x="304799" y="3581400"/>
          <a:ext cx="8458201" cy="297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838200" y="963468"/>
            <a:ext cx="1676400" cy="338554"/>
          </a:xfrm>
          <a:prstGeom prst="rect">
            <a:avLst/>
          </a:prstGeom>
          <a:noFill/>
        </p:spPr>
        <p:txBody>
          <a:bodyPr wrap="square" rtlCol="0">
            <a:spAutoFit/>
          </a:bodyPr>
          <a:lstStyle/>
          <a:p>
            <a:pPr algn="ctr"/>
            <a:r>
              <a:rPr lang="en-US" altLang="zh-CN" sz="1600" dirty="0" smtClean="0">
                <a:latin typeface="Times New Roman" pitchFamily="18" charset="0"/>
                <a:cs typeface="Times New Roman" pitchFamily="18" charset="0"/>
              </a:rPr>
              <a:t>2.5-3 mouth</a:t>
            </a:r>
            <a:endParaRPr lang="zh-CN" altLang="en-US" sz="1600" dirty="0">
              <a:latin typeface="Times New Roman" pitchFamily="18" charset="0"/>
              <a:cs typeface="Times New Roman" pitchFamily="18" charset="0"/>
            </a:endParaRPr>
          </a:p>
        </p:txBody>
      </p:sp>
      <p:sp>
        <p:nvSpPr>
          <p:cNvPr id="7" name="左大括号 6"/>
          <p:cNvSpPr/>
          <p:nvPr/>
        </p:nvSpPr>
        <p:spPr bwMode="auto">
          <a:xfrm rot="5400000">
            <a:off x="1562100" y="982578"/>
            <a:ext cx="228600" cy="990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smtClean="0">
              <a:ln>
                <a:noFill/>
              </a:ln>
              <a:solidFill>
                <a:schemeClr val="tx1"/>
              </a:solidFill>
              <a:effectLst/>
              <a:latin typeface="Arial" charset="0"/>
            </a:endParaRPr>
          </a:p>
        </p:txBody>
      </p:sp>
      <p:sp>
        <p:nvSpPr>
          <p:cNvPr id="8" name="TextBox 7"/>
          <p:cNvSpPr txBox="1"/>
          <p:nvPr/>
        </p:nvSpPr>
        <p:spPr>
          <a:xfrm>
            <a:off x="762000" y="3714690"/>
            <a:ext cx="1676400" cy="338554"/>
          </a:xfrm>
          <a:prstGeom prst="rect">
            <a:avLst/>
          </a:prstGeom>
          <a:noFill/>
        </p:spPr>
        <p:txBody>
          <a:bodyPr wrap="square" rtlCol="0">
            <a:spAutoFit/>
          </a:bodyPr>
          <a:lstStyle/>
          <a:p>
            <a:pPr algn="ctr"/>
            <a:r>
              <a:rPr lang="en-US" altLang="zh-CN" sz="1600" dirty="0" smtClean="0">
                <a:latin typeface="Times New Roman" pitchFamily="18" charset="0"/>
                <a:cs typeface="Times New Roman" pitchFamily="18" charset="0"/>
              </a:rPr>
              <a:t>37-54 day</a:t>
            </a:r>
            <a:endParaRPr lang="zh-CN" altLang="en-US" sz="1600" dirty="0">
              <a:latin typeface="Times New Roman" pitchFamily="18" charset="0"/>
              <a:cs typeface="Times New Roman" pitchFamily="18" charset="0"/>
            </a:endParaRPr>
          </a:p>
        </p:txBody>
      </p:sp>
      <p:sp>
        <p:nvSpPr>
          <p:cNvPr id="9" name="左大括号 8"/>
          <p:cNvSpPr/>
          <p:nvPr/>
        </p:nvSpPr>
        <p:spPr bwMode="auto">
          <a:xfrm rot="5400000">
            <a:off x="1485900" y="3733800"/>
            <a:ext cx="228600" cy="990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85716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76400"/>
            <a:ext cx="8229600" cy="4678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zh-CN" sz="2800" b="1" dirty="0" smtClean="0">
                <a:solidFill>
                  <a:srgbClr val="000099"/>
                </a:solidFill>
                <a:latin typeface="Times New Roman" pitchFamily="18" charset="0"/>
                <a:ea typeface="宋体" pitchFamily="2" charset="-122"/>
              </a:rPr>
              <a:t>Cas9</a:t>
            </a:r>
            <a:r>
              <a:rPr lang="zh-CN" altLang="en-US" sz="2800" b="1" dirty="0" smtClean="0">
                <a:solidFill>
                  <a:srgbClr val="000099"/>
                </a:solidFill>
                <a:latin typeface="Times New Roman" pitchFamily="18" charset="0"/>
                <a:ea typeface="宋体" pitchFamily="2" charset="-122"/>
              </a:rPr>
              <a:t>技术进行</a:t>
            </a:r>
            <a:r>
              <a:rPr lang="en-US" altLang="zh-CN" sz="2800" b="1" dirty="0" smtClean="0">
                <a:solidFill>
                  <a:srgbClr val="000099"/>
                </a:solidFill>
                <a:latin typeface="Times New Roman" pitchFamily="18" charset="0"/>
                <a:ea typeface="宋体" pitchFamily="2" charset="-122"/>
              </a:rPr>
              <a:t>CKO</a:t>
            </a:r>
            <a:r>
              <a:rPr lang="zh-CN" altLang="en-US" sz="2800" b="1" dirty="0" smtClean="0">
                <a:solidFill>
                  <a:srgbClr val="000099"/>
                </a:solidFill>
                <a:latin typeface="Times New Roman" pitchFamily="18" charset="0"/>
                <a:ea typeface="宋体" pitchFamily="2" charset="-122"/>
              </a:rPr>
              <a:t>，</a:t>
            </a:r>
            <a:r>
              <a:rPr lang="en-US" altLang="zh-CN" sz="2800" b="1" dirty="0" smtClean="0">
                <a:solidFill>
                  <a:srgbClr val="000099"/>
                </a:solidFill>
                <a:latin typeface="Times New Roman" pitchFamily="18" charset="0"/>
                <a:ea typeface="宋体" pitchFamily="2" charset="-122"/>
              </a:rPr>
              <a:t>KI</a:t>
            </a:r>
            <a:r>
              <a:rPr lang="zh-CN" altLang="en-US" sz="2800" b="1" dirty="0" smtClean="0">
                <a:solidFill>
                  <a:srgbClr val="000099"/>
                </a:solidFill>
                <a:latin typeface="Times New Roman" pitchFamily="18" charset="0"/>
                <a:ea typeface="宋体" pitchFamily="2" charset="-122"/>
              </a:rPr>
              <a:t>的优缺点</a:t>
            </a:r>
          </a:p>
          <a:p>
            <a:pPr>
              <a:buFontTx/>
              <a:buNone/>
            </a:pPr>
            <a:r>
              <a:rPr lang="zh-CN" altLang="en-US" sz="2400" dirty="0" smtClean="0">
                <a:solidFill>
                  <a:srgbClr val="000099"/>
                </a:solidFill>
                <a:latin typeface="Times New Roman" pitchFamily="18" charset="0"/>
                <a:ea typeface="宋体" pitchFamily="2" charset="-122"/>
              </a:rPr>
              <a:t>     优点：</a:t>
            </a:r>
            <a:endParaRPr lang="en-US" altLang="zh-CN" sz="2400" dirty="0" smtClean="0">
              <a:solidFill>
                <a:srgbClr val="000099"/>
              </a:solidFill>
              <a:latin typeface="Times New Roman" pitchFamily="18" charset="0"/>
              <a:ea typeface="宋体" pitchFamily="2" charset="-122"/>
            </a:endParaRPr>
          </a:p>
          <a:p>
            <a:pPr marL="457200" indent="-457200">
              <a:buFont typeface="+mj-lt"/>
              <a:buAutoNum type="arabicPeriod"/>
            </a:pPr>
            <a:r>
              <a:rPr lang="zh-CN" altLang="en-US" sz="2000" dirty="0" smtClean="0">
                <a:solidFill>
                  <a:srgbClr val="000099"/>
                </a:solidFill>
                <a:latin typeface="Times New Roman" pitchFamily="18" charset="0"/>
                <a:ea typeface="宋体" pitchFamily="2" charset="-122"/>
              </a:rPr>
              <a:t>经典同源重组局限在于需用胚胎干细胞（</a:t>
            </a:r>
            <a:r>
              <a:rPr lang="en-US" altLang="zh-CN" sz="2000" dirty="0" smtClean="0">
                <a:solidFill>
                  <a:srgbClr val="000099"/>
                </a:solidFill>
                <a:latin typeface="Times New Roman" pitchFamily="18" charset="0"/>
                <a:ea typeface="宋体" pitchFamily="2" charset="-122"/>
              </a:rPr>
              <a:t>Embryonic stem cell</a:t>
            </a:r>
            <a:r>
              <a:rPr lang="zh-CN" altLang="en-US" sz="2000" dirty="0" smtClean="0">
                <a:solidFill>
                  <a:srgbClr val="000099"/>
                </a:solidFill>
                <a:latin typeface="Times New Roman" pitchFamily="18" charset="0"/>
                <a:ea typeface="宋体" pitchFamily="2" charset="-122"/>
              </a:rPr>
              <a:t>）进行重组打靶，</a:t>
            </a:r>
            <a:r>
              <a:rPr lang="en-US" altLang="zh-CN" sz="2000" dirty="0" smtClean="0">
                <a:solidFill>
                  <a:srgbClr val="000099"/>
                </a:solidFill>
                <a:latin typeface="Times New Roman" pitchFamily="18" charset="0"/>
                <a:ea typeface="宋体" pitchFamily="2" charset="-122"/>
              </a:rPr>
              <a:t>Cas9</a:t>
            </a:r>
            <a:r>
              <a:rPr lang="zh-CN" altLang="en-US" sz="2000" dirty="0" smtClean="0">
                <a:solidFill>
                  <a:srgbClr val="000099"/>
                </a:solidFill>
                <a:latin typeface="Times New Roman" pitchFamily="18" charset="0"/>
                <a:ea typeface="宋体" pitchFamily="2" charset="-122"/>
              </a:rPr>
              <a:t>技术突破了打靶技术对物种的限制；</a:t>
            </a:r>
            <a:endParaRPr lang="en-US" altLang="zh-CN" sz="2000" dirty="0">
              <a:solidFill>
                <a:srgbClr val="000099"/>
              </a:solidFill>
              <a:latin typeface="Times New Roman" pitchFamily="18" charset="0"/>
              <a:ea typeface="宋体" pitchFamily="2" charset="-122"/>
            </a:endParaRPr>
          </a:p>
          <a:p>
            <a:pPr marL="457200" indent="-457200">
              <a:buFont typeface="+mj-lt"/>
              <a:buAutoNum type="arabicPeriod"/>
            </a:pPr>
            <a:r>
              <a:rPr lang="zh-CN" altLang="en-US" sz="2000" dirty="0" smtClean="0">
                <a:solidFill>
                  <a:srgbClr val="000099"/>
                </a:solidFill>
                <a:latin typeface="Times New Roman" pitchFamily="18" charset="0"/>
                <a:ea typeface="宋体" pitchFamily="2" charset="-122"/>
              </a:rPr>
              <a:t>采用</a:t>
            </a:r>
            <a:r>
              <a:rPr lang="en-US" altLang="zh-CN" sz="2000" dirty="0" smtClean="0">
                <a:solidFill>
                  <a:srgbClr val="000099"/>
                </a:solidFill>
                <a:latin typeface="Times New Roman" pitchFamily="18" charset="0"/>
                <a:ea typeface="宋体" pitchFamily="2" charset="-122"/>
              </a:rPr>
              <a:t>Cas9</a:t>
            </a:r>
            <a:r>
              <a:rPr lang="zh-CN" altLang="en-US" sz="2000" dirty="0" smtClean="0">
                <a:solidFill>
                  <a:srgbClr val="000099"/>
                </a:solidFill>
                <a:latin typeface="Times New Roman" pitchFamily="18" charset="0"/>
                <a:ea typeface="宋体" pitchFamily="2" charset="-122"/>
              </a:rPr>
              <a:t>技术进行模型动物制备，所需时间短，最快</a:t>
            </a:r>
            <a:r>
              <a:rPr lang="en-US" altLang="zh-CN" sz="2000" dirty="0" smtClean="0">
                <a:solidFill>
                  <a:srgbClr val="000099"/>
                </a:solidFill>
                <a:latin typeface="Times New Roman" pitchFamily="18" charset="0"/>
                <a:ea typeface="宋体" pitchFamily="2" charset="-122"/>
              </a:rPr>
              <a:t>37</a:t>
            </a:r>
            <a:r>
              <a:rPr lang="zh-CN" altLang="en-US" sz="2000" dirty="0" smtClean="0">
                <a:solidFill>
                  <a:srgbClr val="000099"/>
                </a:solidFill>
                <a:latin typeface="Times New Roman" pitchFamily="18" charset="0"/>
                <a:ea typeface="宋体" pitchFamily="2" charset="-122"/>
              </a:rPr>
              <a:t>天，最慢</a:t>
            </a:r>
            <a:r>
              <a:rPr lang="en-US" altLang="zh-CN" sz="2000" dirty="0" smtClean="0">
                <a:solidFill>
                  <a:srgbClr val="000099"/>
                </a:solidFill>
                <a:latin typeface="Times New Roman" pitchFamily="18" charset="0"/>
                <a:ea typeface="宋体" pitchFamily="2" charset="-122"/>
              </a:rPr>
              <a:t>54</a:t>
            </a:r>
            <a:r>
              <a:rPr lang="zh-CN" altLang="en-US" sz="2000" dirty="0" smtClean="0">
                <a:solidFill>
                  <a:srgbClr val="000099"/>
                </a:solidFill>
                <a:latin typeface="Times New Roman" pitchFamily="18" charset="0"/>
                <a:ea typeface="宋体" pitchFamily="2" charset="-122"/>
              </a:rPr>
              <a:t>天即可确定项目是否能够进行</a:t>
            </a:r>
            <a:r>
              <a:rPr lang="zh-CN" altLang="en-US" sz="2000" dirty="0" smtClean="0">
                <a:solidFill>
                  <a:srgbClr val="000099"/>
                </a:solidFill>
                <a:latin typeface="Times New Roman" pitchFamily="18" charset="0"/>
                <a:ea typeface="宋体" pitchFamily="2" charset="-122"/>
              </a:rPr>
              <a:t>移植，得到</a:t>
            </a:r>
            <a:r>
              <a:rPr lang="en-US" altLang="zh-CN" sz="2000" dirty="0" smtClean="0">
                <a:solidFill>
                  <a:srgbClr val="000099"/>
                </a:solidFill>
                <a:latin typeface="Times New Roman" pitchFamily="18" charset="0"/>
                <a:ea typeface="宋体" pitchFamily="2" charset="-122"/>
              </a:rPr>
              <a:t>F0</a:t>
            </a:r>
            <a:r>
              <a:rPr lang="zh-CN" altLang="en-US" sz="2000" dirty="0" smtClean="0">
                <a:solidFill>
                  <a:srgbClr val="000099"/>
                </a:solidFill>
                <a:latin typeface="Times New Roman" pitchFamily="18" charset="0"/>
                <a:ea typeface="宋体" pitchFamily="2" charset="-122"/>
              </a:rPr>
              <a:t>代鼠时间为</a:t>
            </a:r>
            <a:r>
              <a:rPr lang="en-US" altLang="zh-CN" sz="2000" dirty="0" smtClean="0">
                <a:solidFill>
                  <a:srgbClr val="000099"/>
                </a:solidFill>
                <a:latin typeface="Times New Roman" pitchFamily="18" charset="0"/>
                <a:ea typeface="宋体" pitchFamily="2" charset="-122"/>
              </a:rPr>
              <a:t>3</a:t>
            </a:r>
            <a:r>
              <a:rPr lang="zh-CN" altLang="en-US" sz="2000" dirty="0" smtClean="0">
                <a:solidFill>
                  <a:srgbClr val="000099"/>
                </a:solidFill>
                <a:latin typeface="Times New Roman" pitchFamily="18" charset="0"/>
                <a:ea typeface="宋体" pitchFamily="2" charset="-122"/>
              </a:rPr>
              <a:t>个月；而常规</a:t>
            </a:r>
            <a:r>
              <a:rPr lang="en-US" altLang="zh-CN" sz="2000" dirty="0" smtClean="0">
                <a:solidFill>
                  <a:srgbClr val="000099"/>
                </a:solidFill>
                <a:latin typeface="Times New Roman" pitchFamily="18" charset="0"/>
                <a:ea typeface="宋体" pitchFamily="2" charset="-122"/>
              </a:rPr>
              <a:t>CKO</a:t>
            </a:r>
            <a:r>
              <a:rPr lang="zh-CN" altLang="en-US" sz="2000" dirty="0" smtClean="0">
                <a:solidFill>
                  <a:srgbClr val="000099"/>
                </a:solidFill>
                <a:latin typeface="Times New Roman" pitchFamily="18" charset="0"/>
                <a:ea typeface="宋体" pitchFamily="2" charset="-122"/>
              </a:rPr>
              <a:t>、</a:t>
            </a:r>
            <a:r>
              <a:rPr lang="en-US" altLang="zh-CN" sz="2000" dirty="0" smtClean="0">
                <a:solidFill>
                  <a:srgbClr val="000099"/>
                </a:solidFill>
                <a:latin typeface="Times New Roman" pitchFamily="18" charset="0"/>
                <a:ea typeface="宋体" pitchFamily="2" charset="-122"/>
              </a:rPr>
              <a:t>KI</a:t>
            </a:r>
            <a:r>
              <a:rPr lang="zh-CN" altLang="en-US" sz="2000" dirty="0" smtClean="0">
                <a:solidFill>
                  <a:srgbClr val="000099"/>
                </a:solidFill>
                <a:latin typeface="Times New Roman" pitchFamily="18" charset="0"/>
                <a:ea typeface="宋体" pitchFamily="2" charset="-122"/>
              </a:rPr>
              <a:t>项目得到嵌合鼠时间多为</a:t>
            </a:r>
            <a:r>
              <a:rPr lang="en-US" altLang="zh-CN" sz="2000" dirty="0" smtClean="0">
                <a:solidFill>
                  <a:srgbClr val="000099"/>
                </a:solidFill>
                <a:latin typeface="Times New Roman" pitchFamily="18" charset="0"/>
                <a:ea typeface="宋体" pitchFamily="2" charset="-122"/>
              </a:rPr>
              <a:t>8</a:t>
            </a:r>
            <a:r>
              <a:rPr lang="zh-CN" altLang="en-US" sz="2000" dirty="0" smtClean="0">
                <a:solidFill>
                  <a:srgbClr val="000099"/>
                </a:solidFill>
                <a:latin typeface="Times New Roman" pitchFamily="18" charset="0"/>
                <a:ea typeface="宋体" pitchFamily="2" charset="-122"/>
              </a:rPr>
              <a:t>个月。</a:t>
            </a:r>
            <a:endParaRPr lang="en-US" altLang="zh-CN" sz="2000" dirty="0" smtClean="0">
              <a:solidFill>
                <a:srgbClr val="000099"/>
              </a:solidFill>
              <a:latin typeface="Times New Roman" pitchFamily="18" charset="0"/>
              <a:ea typeface="宋体" pitchFamily="2" charset="-122"/>
            </a:endParaRPr>
          </a:p>
          <a:p>
            <a:pPr>
              <a:buFontTx/>
              <a:buNone/>
            </a:pPr>
            <a:r>
              <a:rPr lang="en-US" altLang="zh-CN" sz="2400" dirty="0">
                <a:solidFill>
                  <a:srgbClr val="000099"/>
                </a:solidFill>
                <a:latin typeface="Times New Roman" pitchFamily="18" charset="0"/>
                <a:ea typeface="宋体" pitchFamily="2" charset="-122"/>
              </a:rPr>
              <a:t> </a:t>
            </a:r>
            <a:r>
              <a:rPr lang="en-US" altLang="zh-CN" sz="2400" dirty="0" smtClean="0">
                <a:solidFill>
                  <a:srgbClr val="000099"/>
                </a:solidFill>
                <a:latin typeface="Times New Roman" pitchFamily="18" charset="0"/>
                <a:ea typeface="宋体" pitchFamily="2" charset="-122"/>
              </a:rPr>
              <a:t>     </a:t>
            </a:r>
            <a:r>
              <a:rPr lang="zh-CN" altLang="en-US" sz="2400" dirty="0" smtClean="0">
                <a:solidFill>
                  <a:srgbClr val="000099"/>
                </a:solidFill>
                <a:latin typeface="Times New Roman" pitchFamily="18" charset="0"/>
                <a:ea typeface="宋体" pitchFamily="2" charset="-122"/>
              </a:rPr>
              <a:t>缺点：</a:t>
            </a:r>
            <a:endParaRPr lang="en-US" altLang="zh-CN" sz="2400" dirty="0" smtClean="0">
              <a:solidFill>
                <a:srgbClr val="000099"/>
              </a:solidFill>
              <a:latin typeface="Times New Roman" pitchFamily="18" charset="0"/>
              <a:ea typeface="宋体" pitchFamily="2" charset="-122"/>
            </a:endParaRPr>
          </a:p>
          <a:p>
            <a:pPr marL="457200" indent="-457200">
              <a:buFont typeface="+mj-lt"/>
              <a:buAutoNum type="arabicPeriod"/>
            </a:pPr>
            <a:r>
              <a:rPr lang="en-US" altLang="zh-CN" sz="2000" dirty="0" smtClean="0">
                <a:solidFill>
                  <a:srgbClr val="000099"/>
                </a:solidFill>
                <a:latin typeface="Times New Roman" pitchFamily="18" charset="0"/>
                <a:ea typeface="宋体" pitchFamily="2" charset="-122"/>
              </a:rPr>
              <a:t>TALEN</a:t>
            </a:r>
            <a:r>
              <a:rPr lang="zh-CN" altLang="en-US" sz="2000" dirty="0" smtClean="0">
                <a:solidFill>
                  <a:srgbClr val="000099"/>
                </a:solidFill>
                <a:latin typeface="Times New Roman" pitchFamily="18" charset="0"/>
                <a:ea typeface="宋体" pitchFamily="2" charset="-122"/>
              </a:rPr>
              <a:t>、</a:t>
            </a:r>
            <a:r>
              <a:rPr lang="en-US" altLang="zh-CN" sz="2000" dirty="0" smtClean="0">
                <a:solidFill>
                  <a:srgbClr val="000099"/>
                </a:solidFill>
                <a:latin typeface="Times New Roman" pitchFamily="18" charset="0"/>
                <a:ea typeface="宋体" pitchFamily="2" charset="-122"/>
              </a:rPr>
              <a:t>Cas9</a:t>
            </a:r>
            <a:r>
              <a:rPr lang="zh-CN" altLang="en-US" sz="2000" dirty="0" smtClean="0">
                <a:solidFill>
                  <a:srgbClr val="000099"/>
                </a:solidFill>
                <a:latin typeface="Times New Roman" pitchFamily="18" charset="0"/>
                <a:ea typeface="宋体" pitchFamily="2" charset="-122"/>
              </a:rPr>
              <a:t>等进行</a:t>
            </a:r>
            <a:r>
              <a:rPr lang="en-US" altLang="zh-CN" sz="2000" dirty="0" smtClean="0">
                <a:solidFill>
                  <a:srgbClr val="000099"/>
                </a:solidFill>
                <a:latin typeface="Times New Roman" pitchFamily="18" charset="0"/>
                <a:ea typeface="宋体" pitchFamily="2" charset="-122"/>
              </a:rPr>
              <a:t>CKO/KI</a:t>
            </a:r>
            <a:r>
              <a:rPr lang="zh-CN" altLang="en-US" sz="2000" dirty="0" smtClean="0">
                <a:solidFill>
                  <a:srgbClr val="000099"/>
                </a:solidFill>
                <a:latin typeface="Times New Roman" pitchFamily="18" charset="0"/>
                <a:ea typeface="宋体" pitchFamily="2" charset="-122"/>
              </a:rPr>
              <a:t>技术目前仍处于</a:t>
            </a:r>
            <a:r>
              <a:rPr lang="zh-CN" altLang="en-US" sz="2000" dirty="0">
                <a:solidFill>
                  <a:srgbClr val="000099"/>
                </a:solidFill>
                <a:latin typeface="Times New Roman" pitchFamily="18" charset="0"/>
                <a:ea typeface="宋体" pitchFamily="2" charset="-122"/>
              </a:rPr>
              <a:t>研发</a:t>
            </a:r>
            <a:r>
              <a:rPr lang="zh-CN" altLang="en-US" sz="2000" dirty="0" smtClean="0">
                <a:solidFill>
                  <a:srgbClr val="000099"/>
                </a:solidFill>
                <a:latin typeface="Times New Roman" pitchFamily="18" charset="0"/>
                <a:ea typeface="宋体" pitchFamily="2" charset="-122"/>
              </a:rPr>
              <a:t>测试阶段，目前出现阳性鼠的项目比例为</a:t>
            </a:r>
            <a:r>
              <a:rPr lang="en-US" altLang="zh-CN" sz="2000" dirty="0" smtClean="0">
                <a:solidFill>
                  <a:srgbClr val="000099"/>
                </a:solidFill>
                <a:latin typeface="Times New Roman" pitchFamily="18" charset="0"/>
                <a:ea typeface="宋体" pitchFamily="2" charset="-122"/>
              </a:rPr>
              <a:t>5/25</a:t>
            </a:r>
            <a:r>
              <a:rPr lang="zh-CN" altLang="en-US" sz="2000" dirty="0" smtClean="0">
                <a:solidFill>
                  <a:srgbClr val="000099"/>
                </a:solidFill>
                <a:latin typeface="Times New Roman" pitchFamily="18" charset="0"/>
                <a:ea typeface="宋体" pitchFamily="2" charset="-122"/>
              </a:rPr>
              <a:t>，故目前主推</a:t>
            </a:r>
            <a:r>
              <a:rPr lang="en-US" altLang="zh-CN" sz="2000" dirty="0" smtClean="0">
                <a:solidFill>
                  <a:srgbClr val="000099"/>
                </a:solidFill>
                <a:latin typeface="Times New Roman" pitchFamily="18" charset="0"/>
                <a:ea typeface="宋体" pitchFamily="2" charset="-122"/>
              </a:rPr>
              <a:t>Cas9-CKO/KI</a:t>
            </a:r>
            <a:r>
              <a:rPr lang="zh-CN" altLang="en-US" sz="2000" dirty="0" smtClean="0">
                <a:solidFill>
                  <a:srgbClr val="000099"/>
                </a:solidFill>
                <a:latin typeface="Times New Roman" pitchFamily="18" charset="0"/>
                <a:ea typeface="宋体" pitchFamily="2" charset="-122"/>
              </a:rPr>
              <a:t>可能出现项目不能完成的风险。</a:t>
            </a:r>
            <a:endParaRPr lang="zh-CN" altLang="en-US" sz="2000" b="1" dirty="0" smtClean="0">
              <a:solidFill>
                <a:srgbClr val="000099"/>
              </a:solidFill>
              <a:latin typeface="Times New Roman" pitchFamily="18" charset="0"/>
              <a:ea typeface="宋体" pitchFamily="2" charset="-122"/>
            </a:endParaRPr>
          </a:p>
        </p:txBody>
      </p:sp>
    </p:spTree>
    <p:extLst>
      <p:ext uri="{BB962C8B-B14F-4D97-AF65-F5344CB8AC3E}">
        <p14:creationId xmlns:p14="http://schemas.microsoft.com/office/powerpoint/2010/main" val="126542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WordArt 8"/>
          <p:cNvSpPr>
            <a:spLocks noChangeArrowheads="1" noChangeShapeType="1" noTextEdit="1"/>
          </p:cNvSpPr>
          <p:nvPr/>
        </p:nvSpPr>
        <p:spPr bwMode="gray">
          <a:xfrm>
            <a:off x="1752600" y="3200400"/>
            <a:ext cx="5638800" cy="1276350"/>
          </a:xfrm>
          <a:prstGeom prst="rect">
            <a:avLst/>
          </a:prstGeom>
        </p:spPr>
        <p:txBody>
          <a:bodyPr wrap="none" fromWordArt="1">
            <a:prstTxWarp prst="textDeflate">
              <a:avLst>
                <a:gd name="adj" fmla="val 0"/>
              </a:avLst>
            </a:prstTxWarp>
          </a:bodyPr>
          <a:lstStyle/>
          <a:p>
            <a:pPr algn="ctr"/>
            <a:r>
              <a:rPr lang="en-US" altLang="zh-CN" sz="9600" b="1" kern="10">
                <a:ln w="19050">
                  <a:solidFill>
                    <a:srgbClr val="FFFFFF"/>
                  </a:solidFill>
                  <a:round/>
                  <a:headEnd/>
                  <a:tailEnd/>
                </a:ln>
                <a:gradFill rotWithShape="1">
                  <a:gsLst>
                    <a:gs pos="0">
                      <a:schemeClr val="hlink"/>
                    </a:gs>
                    <a:gs pos="100000">
                      <a:schemeClr val="tx2"/>
                    </a:gs>
                  </a:gsLst>
                  <a:lin ang="0" scaled="1"/>
                </a:gradFill>
                <a:effectLst>
                  <a:outerShdw dist="53882" dir="2700000" algn="ctr" rotWithShape="0">
                    <a:schemeClr val="tx1">
                      <a:alpha val="50000"/>
                    </a:schemeClr>
                  </a:outerShdw>
                </a:effectLst>
                <a:latin typeface="华文行楷"/>
                <a:ea typeface="华文行楷"/>
              </a:rPr>
              <a:t>Thank You !</a:t>
            </a:r>
            <a:endParaRPr lang="zh-CN" altLang="en-US" sz="9600" b="1" kern="10">
              <a:ln w="19050">
                <a:solidFill>
                  <a:srgbClr val="FFFFFF"/>
                </a:solidFill>
                <a:round/>
                <a:headEnd/>
                <a:tailEnd/>
              </a:ln>
              <a:gradFill rotWithShape="1">
                <a:gsLst>
                  <a:gs pos="0">
                    <a:schemeClr val="hlink"/>
                  </a:gs>
                  <a:gs pos="100000">
                    <a:schemeClr val="tx2"/>
                  </a:gs>
                </a:gsLst>
                <a:lin ang="0" scaled="1"/>
              </a:gradFill>
              <a:effectLst>
                <a:outerShdw dist="53882" dir="2700000" algn="ctr" rotWithShape="0">
                  <a:schemeClr val="tx1">
                    <a:alpha val="50000"/>
                  </a:schemeClr>
                </a:outerShdw>
              </a:effectLst>
              <a:latin typeface="华文行楷"/>
              <a:ea typeface="华文行楷"/>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704"/>
                                        </p:tgtEl>
                                        <p:attrNameLst>
                                          <p:attrName>style.visibility</p:attrName>
                                        </p:attrNameLst>
                                      </p:cBhvr>
                                      <p:to>
                                        <p:strVal val="visible"/>
                                      </p:to>
                                    </p:set>
                                    <p:anim calcmode="lin" valueType="num">
                                      <p:cBhvr>
                                        <p:cTn id="7" dur="500" fill="hold"/>
                                        <p:tgtEl>
                                          <p:spTgt spid="29704"/>
                                        </p:tgtEl>
                                        <p:attrNameLst>
                                          <p:attrName>ppt_w</p:attrName>
                                        </p:attrNameLst>
                                      </p:cBhvr>
                                      <p:tavLst>
                                        <p:tav tm="0">
                                          <p:val>
                                            <p:fltVal val="0"/>
                                          </p:val>
                                        </p:tav>
                                        <p:tav tm="100000">
                                          <p:val>
                                            <p:strVal val="#ppt_w"/>
                                          </p:val>
                                        </p:tav>
                                      </p:tavLst>
                                    </p:anim>
                                    <p:anim calcmode="lin" valueType="num">
                                      <p:cBhvr>
                                        <p:cTn id="8" dur="500" fill="hold"/>
                                        <p:tgtEl>
                                          <p:spTgt spid="29704"/>
                                        </p:tgtEl>
                                        <p:attrNameLst>
                                          <p:attrName>ppt_h</p:attrName>
                                        </p:attrNameLst>
                                      </p:cBhvr>
                                      <p:tavLst>
                                        <p:tav tm="0">
                                          <p:val>
                                            <p:fltVal val="0"/>
                                          </p:val>
                                        </p:tav>
                                        <p:tav tm="100000">
                                          <p:val>
                                            <p:strVal val="#ppt_h"/>
                                          </p:val>
                                        </p:tav>
                                      </p:tavLst>
                                    </p:anim>
                                    <p:animEffect transition="in" filter="fade">
                                      <p:cBhvr>
                                        <p:cTn id="9"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endParaRPr lang="zh-CN" altLang="en-US" smtClean="0">
              <a:ea typeface="宋体" pitchFamily="2" charset="-122"/>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010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86200"/>
            <a:ext cx="79724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304800" y="1752600"/>
            <a:ext cx="5791200" cy="457200"/>
          </a:xfrm>
          <a:prstGeom prst="rect">
            <a:avLst/>
          </a:prstGeom>
          <a:solidFill>
            <a:srgbClr val="003300">
              <a:alpha val="43921"/>
            </a:srgbClr>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宋体" pitchFamily="2" charset="-122"/>
              </a:defRPr>
            </a:lvl1pPr>
            <a:lvl2pPr marL="742950" indent="-285750" eaLnBrk="0" hangingPunct="0">
              <a:defRPr sz="3200">
                <a:solidFill>
                  <a:schemeClr val="tx1"/>
                </a:solidFill>
                <a:latin typeface="Arial" charset="0"/>
                <a:ea typeface="宋体" pitchFamily="2" charset="-122"/>
              </a:defRPr>
            </a:lvl2pPr>
            <a:lvl3pPr marL="1143000" indent="-228600" eaLnBrk="0" hangingPunct="0">
              <a:defRPr sz="3200">
                <a:solidFill>
                  <a:schemeClr val="tx1"/>
                </a:solidFill>
                <a:latin typeface="Arial" charset="0"/>
                <a:ea typeface="宋体" pitchFamily="2" charset="-122"/>
              </a:defRPr>
            </a:lvl3pPr>
            <a:lvl4pPr marL="1600200" indent="-228600" eaLnBrk="0" hangingPunct="0">
              <a:defRPr sz="3200">
                <a:solidFill>
                  <a:schemeClr val="tx1"/>
                </a:solidFill>
                <a:latin typeface="Arial" charset="0"/>
                <a:ea typeface="宋体" pitchFamily="2" charset="-122"/>
              </a:defRPr>
            </a:lvl4pPr>
            <a:lvl5pPr marL="2057400" indent="-228600" eaLnBrk="0" hangingPunct="0">
              <a:defRPr sz="3200">
                <a:solidFill>
                  <a:schemeClr val="tx1"/>
                </a:solidFill>
                <a:latin typeface="Arial" charset="0"/>
                <a:ea typeface="宋体" pitchFamily="2" charset="-122"/>
              </a:defRPr>
            </a:lvl5pPr>
            <a:lvl6pPr marL="2514600" indent="-228600" eaLnBrk="0" fontAlgn="base" hangingPunct="0">
              <a:spcBef>
                <a:spcPct val="0"/>
              </a:spcBef>
              <a:spcAft>
                <a:spcPct val="0"/>
              </a:spcAft>
              <a:defRPr sz="3200">
                <a:solidFill>
                  <a:schemeClr val="tx1"/>
                </a:solidFill>
                <a:latin typeface="Arial" charset="0"/>
                <a:ea typeface="宋体" pitchFamily="2" charset="-122"/>
              </a:defRPr>
            </a:lvl6pPr>
            <a:lvl7pPr marL="2971800" indent="-228600" eaLnBrk="0" fontAlgn="base" hangingPunct="0">
              <a:spcBef>
                <a:spcPct val="0"/>
              </a:spcBef>
              <a:spcAft>
                <a:spcPct val="0"/>
              </a:spcAft>
              <a:defRPr sz="3200">
                <a:solidFill>
                  <a:schemeClr val="tx1"/>
                </a:solidFill>
                <a:latin typeface="Arial" charset="0"/>
                <a:ea typeface="宋体" pitchFamily="2" charset="-122"/>
              </a:defRPr>
            </a:lvl7pPr>
            <a:lvl8pPr marL="3429000" indent="-228600" eaLnBrk="0" fontAlgn="base" hangingPunct="0">
              <a:spcBef>
                <a:spcPct val="0"/>
              </a:spcBef>
              <a:spcAft>
                <a:spcPct val="0"/>
              </a:spcAft>
              <a:defRPr sz="3200">
                <a:solidFill>
                  <a:schemeClr val="tx1"/>
                </a:solidFill>
                <a:latin typeface="Arial" charset="0"/>
                <a:ea typeface="宋体" pitchFamily="2" charset="-122"/>
              </a:defRPr>
            </a:lvl8pPr>
            <a:lvl9pPr marL="3886200" indent="-228600" eaLnBrk="0" fontAlgn="base" hangingPunct="0">
              <a:spcBef>
                <a:spcPct val="0"/>
              </a:spcBef>
              <a:spcAft>
                <a:spcPct val="0"/>
              </a:spcAft>
              <a:defRPr sz="3200">
                <a:solidFill>
                  <a:schemeClr val="tx1"/>
                </a:solidFill>
                <a:latin typeface="Arial" charset="0"/>
                <a:ea typeface="宋体" pitchFamily="2" charset="-122"/>
              </a:defRPr>
            </a:lvl9pPr>
          </a:lstStyle>
          <a:p>
            <a:pPr eaLnBrk="1" hangingPunct="1">
              <a:spcBef>
                <a:spcPct val="50000"/>
              </a:spcBef>
            </a:pPr>
            <a:r>
              <a:rPr lang="en-US" altLang="zh-CN" sz="2400" b="1">
                <a:solidFill>
                  <a:srgbClr val="000099"/>
                </a:solidFill>
                <a:latin typeface="Times New Roman" pitchFamily="18" charset="0"/>
              </a:rPr>
              <a:t>CRISPR-Cas</a:t>
            </a:r>
            <a:r>
              <a:rPr lang="zh-CN" altLang="en-US" sz="2400" b="1">
                <a:solidFill>
                  <a:srgbClr val="000099"/>
                </a:solidFill>
                <a:latin typeface="Times New Roman" pitchFamily="18" charset="0"/>
              </a:rPr>
              <a:t>主要由两部分组成：</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71800"/>
            <a:ext cx="82581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295400" y="5105400"/>
            <a:ext cx="2362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宋体" pitchFamily="2" charset="-122"/>
              </a:defRPr>
            </a:lvl1pPr>
            <a:lvl2pPr marL="742950" indent="-285750" eaLnBrk="0" hangingPunct="0">
              <a:defRPr sz="3200">
                <a:solidFill>
                  <a:schemeClr val="tx1"/>
                </a:solidFill>
                <a:latin typeface="Arial" charset="0"/>
                <a:ea typeface="宋体" pitchFamily="2" charset="-122"/>
              </a:defRPr>
            </a:lvl2pPr>
            <a:lvl3pPr marL="1143000" indent="-228600" eaLnBrk="0" hangingPunct="0">
              <a:defRPr sz="3200">
                <a:solidFill>
                  <a:schemeClr val="tx1"/>
                </a:solidFill>
                <a:latin typeface="Arial" charset="0"/>
                <a:ea typeface="宋体" pitchFamily="2" charset="-122"/>
              </a:defRPr>
            </a:lvl3pPr>
            <a:lvl4pPr marL="1600200" indent="-228600" eaLnBrk="0" hangingPunct="0">
              <a:defRPr sz="3200">
                <a:solidFill>
                  <a:schemeClr val="tx1"/>
                </a:solidFill>
                <a:latin typeface="Arial" charset="0"/>
                <a:ea typeface="宋体" pitchFamily="2" charset="-122"/>
              </a:defRPr>
            </a:lvl4pPr>
            <a:lvl5pPr marL="2057400" indent="-228600" eaLnBrk="0" hangingPunct="0">
              <a:defRPr sz="3200">
                <a:solidFill>
                  <a:schemeClr val="tx1"/>
                </a:solidFill>
                <a:latin typeface="Arial" charset="0"/>
                <a:ea typeface="宋体" pitchFamily="2" charset="-122"/>
              </a:defRPr>
            </a:lvl5pPr>
            <a:lvl6pPr marL="2514600" indent="-228600" eaLnBrk="0" fontAlgn="base" hangingPunct="0">
              <a:spcBef>
                <a:spcPct val="0"/>
              </a:spcBef>
              <a:spcAft>
                <a:spcPct val="0"/>
              </a:spcAft>
              <a:defRPr sz="3200">
                <a:solidFill>
                  <a:schemeClr val="tx1"/>
                </a:solidFill>
                <a:latin typeface="Arial" charset="0"/>
                <a:ea typeface="宋体" pitchFamily="2" charset="-122"/>
              </a:defRPr>
            </a:lvl6pPr>
            <a:lvl7pPr marL="2971800" indent="-228600" eaLnBrk="0" fontAlgn="base" hangingPunct="0">
              <a:spcBef>
                <a:spcPct val="0"/>
              </a:spcBef>
              <a:spcAft>
                <a:spcPct val="0"/>
              </a:spcAft>
              <a:defRPr sz="3200">
                <a:solidFill>
                  <a:schemeClr val="tx1"/>
                </a:solidFill>
                <a:latin typeface="Arial" charset="0"/>
                <a:ea typeface="宋体" pitchFamily="2" charset="-122"/>
              </a:defRPr>
            </a:lvl7pPr>
            <a:lvl8pPr marL="3429000" indent="-228600" eaLnBrk="0" fontAlgn="base" hangingPunct="0">
              <a:spcBef>
                <a:spcPct val="0"/>
              </a:spcBef>
              <a:spcAft>
                <a:spcPct val="0"/>
              </a:spcAft>
              <a:defRPr sz="3200">
                <a:solidFill>
                  <a:schemeClr val="tx1"/>
                </a:solidFill>
                <a:latin typeface="Arial" charset="0"/>
                <a:ea typeface="宋体" pitchFamily="2" charset="-122"/>
              </a:defRPr>
            </a:lvl8pPr>
            <a:lvl9pPr marL="3886200" indent="-228600" eaLnBrk="0" fontAlgn="base" hangingPunct="0">
              <a:spcBef>
                <a:spcPct val="0"/>
              </a:spcBef>
              <a:spcAft>
                <a:spcPct val="0"/>
              </a:spcAft>
              <a:defRPr sz="3200">
                <a:solidFill>
                  <a:schemeClr val="tx1"/>
                </a:solidFill>
                <a:latin typeface="Arial" charset="0"/>
                <a:ea typeface="宋体" pitchFamily="2" charset="-122"/>
              </a:defRPr>
            </a:lvl9pPr>
          </a:lstStyle>
          <a:p>
            <a:pPr algn="ctr" eaLnBrk="1" hangingPunct="1"/>
            <a:r>
              <a:rPr lang="zh-CN" altLang="en-US" sz="2800" b="1">
                <a:solidFill>
                  <a:srgbClr val="000099"/>
                </a:solidFill>
              </a:rPr>
              <a:t>切割活性域 </a:t>
            </a:r>
          </a:p>
          <a:p>
            <a:pPr algn="ctr" eaLnBrk="1" hangingPunct="1"/>
            <a:r>
              <a:rPr lang="en-US" altLang="zh-CN" b="1">
                <a:solidFill>
                  <a:srgbClr val="000099"/>
                </a:solidFill>
              </a:rPr>
              <a:t>Cas</a:t>
            </a:r>
            <a:endParaRPr lang="zh-CN" altLang="en-US" b="1">
              <a:solidFill>
                <a:srgbClr val="000099"/>
              </a:solidFill>
            </a:endParaRPr>
          </a:p>
        </p:txBody>
      </p:sp>
      <p:sp>
        <p:nvSpPr>
          <p:cNvPr id="7" name="TextBox 6"/>
          <p:cNvSpPr txBox="1">
            <a:spLocks noChangeArrowheads="1"/>
          </p:cNvSpPr>
          <p:nvPr/>
        </p:nvSpPr>
        <p:spPr bwMode="auto">
          <a:xfrm>
            <a:off x="5562600" y="5105400"/>
            <a:ext cx="2667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宋体" pitchFamily="2" charset="-122"/>
              </a:defRPr>
            </a:lvl1pPr>
            <a:lvl2pPr marL="742950" indent="-285750" eaLnBrk="0" hangingPunct="0">
              <a:defRPr sz="3200">
                <a:solidFill>
                  <a:schemeClr val="tx1"/>
                </a:solidFill>
                <a:latin typeface="Arial" charset="0"/>
                <a:ea typeface="宋体" pitchFamily="2" charset="-122"/>
              </a:defRPr>
            </a:lvl2pPr>
            <a:lvl3pPr marL="1143000" indent="-228600" eaLnBrk="0" hangingPunct="0">
              <a:defRPr sz="3200">
                <a:solidFill>
                  <a:schemeClr val="tx1"/>
                </a:solidFill>
                <a:latin typeface="Arial" charset="0"/>
                <a:ea typeface="宋体" pitchFamily="2" charset="-122"/>
              </a:defRPr>
            </a:lvl3pPr>
            <a:lvl4pPr marL="1600200" indent="-228600" eaLnBrk="0" hangingPunct="0">
              <a:defRPr sz="3200">
                <a:solidFill>
                  <a:schemeClr val="tx1"/>
                </a:solidFill>
                <a:latin typeface="Arial" charset="0"/>
                <a:ea typeface="宋体" pitchFamily="2" charset="-122"/>
              </a:defRPr>
            </a:lvl4pPr>
            <a:lvl5pPr marL="2057400" indent="-228600" eaLnBrk="0" hangingPunct="0">
              <a:defRPr sz="3200">
                <a:solidFill>
                  <a:schemeClr val="tx1"/>
                </a:solidFill>
                <a:latin typeface="Arial" charset="0"/>
                <a:ea typeface="宋体" pitchFamily="2" charset="-122"/>
              </a:defRPr>
            </a:lvl5pPr>
            <a:lvl6pPr marL="2514600" indent="-228600" eaLnBrk="0" fontAlgn="base" hangingPunct="0">
              <a:spcBef>
                <a:spcPct val="0"/>
              </a:spcBef>
              <a:spcAft>
                <a:spcPct val="0"/>
              </a:spcAft>
              <a:defRPr sz="3200">
                <a:solidFill>
                  <a:schemeClr val="tx1"/>
                </a:solidFill>
                <a:latin typeface="Arial" charset="0"/>
                <a:ea typeface="宋体" pitchFamily="2" charset="-122"/>
              </a:defRPr>
            </a:lvl6pPr>
            <a:lvl7pPr marL="2971800" indent="-228600" eaLnBrk="0" fontAlgn="base" hangingPunct="0">
              <a:spcBef>
                <a:spcPct val="0"/>
              </a:spcBef>
              <a:spcAft>
                <a:spcPct val="0"/>
              </a:spcAft>
              <a:defRPr sz="3200">
                <a:solidFill>
                  <a:schemeClr val="tx1"/>
                </a:solidFill>
                <a:latin typeface="Arial" charset="0"/>
                <a:ea typeface="宋体" pitchFamily="2" charset="-122"/>
              </a:defRPr>
            </a:lvl7pPr>
            <a:lvl8pPr marL="3429000" indent="-228600" eaLnBrk="0" fontAlgn="base" hangingPunct="0">
              <a:spcBef>
                <a:spcPct val="0"/>
              </a:spcBef>
              <a:spcAft>
                <a:spcPct val="0"/>
              </a:spcAft>
              <a:defRPr sz="3200">
                <a:solidFill>
                  <a:schemeClr val="tx1"/>
                </a:solidFill>
                <a:latin typeface="Arial" charset="0"/>
                <a:ea typeface="宋体" pitchFamily="2" charset="-122"/>
              </a:defRPr>
            </a:lvl8pPr>
            <a:lvl9pPr marL="3886200" indent="-228600" eaLnBrk="0" fontAlgn="base" hangingPunct="0">
              <a:spcBef>
                <a:spcPct val="0"/>
              </a:spcBef>
              <a:spcAft>
                <a:spcPct val="0"/>
              </a:spcAft>
              <a:defRPr sz="3200">
                <a:solidFill>
                  <a:schemeClr val="tx1"/>
                </a:solidFill>
                <a:latin typeface="Arial" charset="0"/>
                <a:ea typeface="宋体" pitchFamily="2" charset="-122"/>
              </a:defRPr>
            </a:lvl9pPr>
          </a:lstStyle>
          <a:p>
            <a:pPr algn="ctr" eaLnBrk="1" hangingPunct="1"/>
            <a:r>
              <a:rPr lang="zh-CN" altLang="en-US" sz="2800" b="1">
                <a:solidFill>
                  <a:srgbClr val="000099"/>
                </a:solidFill>
                <a:latin typeface="宋体" pitchFamily="2" charset="-122"/>
              </a:rPr>
              <a:t>序列识别区域</a:t>
            </a:r>
          </a:p>
          <a:p>
            <a:pPr algn="ctr" eaLnBrk="1" hangingPunct="1"/>
            <a:r>
              <a:rPr lang="en-US" altLang="zh-CN" sz="2800" b="1">
                <a:solidFill>
                  <a:srgbClr val="000099"/>
                </a:solidFill>
                <a:latin typeface="宋体" pitchFamily="2" charset="-122"/>
              </a:rPr>
              <a:t>CRISPR</a:t>
            </a:r>
            <a:endParaRPr lang="zh-CN" altLang="en-US" sz="2800" b="1">
              <a:solidFill>
                <a:srgbClr val="000099"/>
              </a:solidFill>
              <a:latin typeface="宋体" pitchFamily="2" charset="-122"/>
            </a:endParaRPr>
          </a:p>
        </p:txBody>
      </p:sp>
      <p:sp>
        <p:nvSpPr>
          <p:cNvPr id="18438" name="上箭头 11"/>
          <p:cNvSpPr>
            <a:spLocks noChangeArrowheads="1"/>
          </p:cNvSpPr>
          <p:nvPr/>
        </p:nvSpPr>
        <p:spPr bwMode="auto">
          <a:xfrm>
            <a:off x="2209800" y="4267200"/>
            <a:ext cx="304800" cy="457200"/>
          </a:xfrm>
          <a:prstGeom prst="upArrow">
            <a:avLst>
              <a:gd name="adj1" fmla="val 50000"/>
              <a:gd name="adj2" fmla="val 50000"/>
            </a:avLst>
          </a:prstGeom>
          <a:solidFill>
            <a:srgbClr val="00D2CD"/>
          </a:solidFill>
          <a:ln w="9525" algn="ctr">
            <a:solidFill>
              <a:schemeClr val="tx1"/>
            </a:solidFill>
            <a:round/>
            <a:headEnd/>
            <a:tailEnd/>
          </a:ln>
        </p:spPr>
        <p:txBody>
          <a:bodyPr lIns="90000" tIns="46800" rIns="90000" bIns="46800">
            <a:spAutoFit/>
          </a:bodyPr>
          <a:lstStyle/>
          <a:p>
            <a:pPr algn="ctr"/>
            <a:endParaRPr lang="zh-CN" altLang="en-US"/>
          </a:p>
        </p:txBody>
      </p:sp>
      <p:sp>
        <p:nvSpPr>
          <p:cNvPr id="18439" name="上箭头 12"/>
          <p:cNvSpPr>
            <a:spLocks noChangeArrowheads="1"/>
          </p:cNvSpPr>
          <p:nvPr/>
        </p:nvSpPr>
        <p:spPr bwMode="auto">
          <a:xfrm>
            <a:off x="6705600" y="4343400"/>
            <a:ext cx="304800" cy="457200"/>
          </a:xfrm>
          <a:prstGeom prst="upArrow">
            <a:avLst>
              <a:gd name="adj1" fmla="val 50000"/>
              <a:gd name="adj2" fmla="val 50000"/>
            </a:avLst>
          </a:prstGeom>
          <a:solidFill>
            <a:srgbClr val="00D2CD"/>
          </a:solidFill>
          <a:ln w="9525" algn="ctr">
            <a:solidFill>
              <a:schemeClr val="tx1"/>
            </a:solidFill>
            <a:round/>
            <a:headEnd/>
            <a:tailEnd/>
          </a:ln>
        </p:spPr>
        <p:txBody>
          <a:bodyPr lIns="90000" tIns="46800" rIns="90000" bIns="46800">
            <a:spAutoFit/>
          </a:bodyPr>
          <a:lstStyle/>
          <a:p>
            <a:pPr algn="ctr"/>
            <a:endParaRPr lang="zh-CN" altLang="en-US"/>
          </a:p>
        </p:txBody>
      </p:sp>
      <p:sp>
        <p:nvSpPr>
          <p:cNvPr id="18440" name="Rectangle 9"/>
          <p:cNvSpPr>
            <a:spLocks noChangeArrowheads="1"/>
          </p:cNvSpPr>
          <p:nvPr/>
        </p:nvSpPr>
        <p:spPr bwMode="auto">
          <a:xfrm>
            <a:off x="4724400" y="304800"/>
            <a:ext cx="340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000099"/>
                </a:solidFill>
                <a:latin typeface="宋体" pitchFamily="2" charset="-122"/>
              </a:rPr>
              <a:t>CRISPR-Cas</a:t>
            </a:r>
            <a:r>
              <a:rPr lang="zh-CN" altLang="en-US" sz="3600" b="1">
                <a:solidFill>
                  <a:srgbClr val="000099"/>
                </a:solidFill>
                <a:latin typeface="宋体" pitchFamily="2" charset="-122"/>
              </a:rPr>
              <a:t>结构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idx="4294967295"/>
          </p:nvPr>
        </p:nvSpPr>
        <p:spPr/>
        <p:txBody>
          <a:bodyPr/>
          <a:lstStyle/>
          <a:p>
            <a:endParaRPr lang="zh-CN" altLang="en-US" smtClean="0">
              <a:ea typeface="宋体" pitchFamily="2" charset="-122"/>
            </a:endParaRP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43000"/>
            <a:ext cx="6586538"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1"/>
          <p:cNvSpPr>
            <a:spLocks noGrp="1"/>
          </p:cNvSpPr>
          <p:nvPr>
            <p:ph type="title" idx="4294967295"/>
          </p:nvPr>
        </p:nvSpPr>
        <p:spPr/>
        <p:txBody>
          <a:bodyPr/>
          <a:lstStyle/>
          <a:p>
            <a:r>
              <a:rPr lang="en-US" altLang="zh-CN" b="1" smtClean="0">
                <a:solidFill>
                  <a:srgbClr val="000099"/>
                </a:solidFill>
                <a:latin typeface="Times New Roman" pitchFamily="18" charset="0"/>
                <a:ea typeface="宋体" pitchFamily="2" charset="-122"/>
              </a:rPr>
              <a:t>Cas</a:t>
            </a:r>
            <a:r>
              <a:rPr lang="zh-CN" altLang="en-US" b="1" smtClean="0">
                <a:solidFill>
                  <a:srgbClr val="000099"/>
                </a:solidFill>
                <a:latin typeface="Times New Roman" pitchFamily="18" charset="0"/>
                <a:ea typeface="宋体" pitchFamily="2" charset="-122"/>
              </a:rPr>
              <a:t>家族</a:t>
            </a:r>
            <a:endParaRPr lang="zh-CN" altLang="en-US" smtClean="0">
              <a:solidFill>
                <a:srgbClr val="000099"/>
              </a:solidFill>
              <a:ea typeface="宋体" pitchFamily="2" charset="-122"/>
            </a:endParaRPr>
          </a:p>
        </p:txBody>
      </p:sp>
      <p:sp>
        <p:nvSpPr>
          <p:cNvPr id="1028" name="内容占位符 2"/>
          <p:cNvSpPr>
            <a:spLocks noGrp="1"/>
          </p:cNvSpPr>
          <p:nvPr>
            <p:ph idx="4294967295"/>
          </p:nvPr>
        </p:nvSpPr>
        <p:spPr>
          <a:xfrm>
            <a:off x="457200" y="1676400"/>
            <a:ext cx="8305800" cy="1828800"/>
          </a:xfrm>
        </p:spPr>
        <p:txBody>
          <a:bodyPr/>
          <a:lstStyle/>
          <a:p>
            <a:r>
              <a:rPr lang="en-US" altLang="zh-CN" b="1" smtClean="0">
                <a:solidFill>
                  <a:srgbClr val="000099"/>
                </a:solidFill>
                <a:latin typeface="Times New Roman" pitchFamily="18" charset="0"/>
                <a:ea typeface="宋体" pitchFamily="2" charset="-122"/>
                <a:cs typeface="Times New Roman" pitchFamily="18" charset="0"/>
              </a:rPr>
              <a:t>Cas</a:t>
            </a:r>
            <a:r>
              <a:rPr lang="zh-CN" altLang="en-US" b="1" smtClean="0">
                <a:solidFill>
                  <a:srgbClr val="000099"/>
                </a:solidFill>
                <a:latin typeface="Times New Roman" pitchFamily="18" charset="0"/>
                <a:ea typeface="宋体" pitchFamily="2" charset="-122"/>
                <a:cs typeface="Times New Roman" pitchFamily="18" charset="0"/>
              </a:rPr>
              <a:t>（</a:t>
            </a:r>
            <a:r>
              <a:rPr lang="en-US" altLang="zh-CN" b="1" smtClean="0">
                <a:solidFill>
                  <a:srgbClr val="000099"/>
                </a:solidFill>
                <a:latin typeface="Times New Roman" pitchFamily="18" charset="0"/>
                <a:ea typeface="宋体" pitchFamily="2" charset="-122"/>
                <a:cs typeface="Times New Roman" pitchFamily="18" charset="0"/>
              </a:rPr>
              <a:t>CRISPR associated</a:t>
            </a:r>
            <a:r>
              <a:rPr lang="zh-CN" altLang="en-US" b="1" smtClean="0">
                <a:solidFill>
                  <a:srgbClr val="000099"/>
                </a:solidFill>
                <a:latin typeface="Times New Roman" pitchFamily="18" charset="0"/>
                <a:ea typeface="宋体" pitchFamily="2" charset="-122"/>
                <a:cs typeface="Times New Roman" pitchFamily="18" charset="0"/>
              </a:rPr>
              <a:t>）：</a:t>
            </a:r>
          </a:p>
          <a:p>
            <a:r>
              <a:rPr lang="zh-CN" altLang="en-US" sz="2000" smtClean="0">
                <a:latin typeface="Times New Roman" pitchFamily="18" charset="0"/>
                <a:ea typeface="宋体" pitchFamily="2" charset="-122"/>
                <a:cs typeface="Times New Roman" pitchFamily="18" charset="0"/>
              </a:rPr>
              <a:t>        </a:t>
            </a:r>
            <a:r>
              <a:rPr lang="zh-CN" altLang="en-US" sz="2000" b="1" smtClean="0">
                <a:solidFill>
                  <a:srgbClr val="000099"/>
                </a:solidFill>
                <a:latin typeface="Times New Roman" pitchFamily="18" charset="0"/>
                <a:ea typeface="宋体" pitchFamily="2" charset="-122"/>
                <a:cs typeface="Times New Roman" pitchFamily="18" charset="0"/>
              </a:rPr>
              <a:t>存在于</a:t>
            </a:r>
            <a:r>
              <a:rPr lang="en-US" altLang="zh-CN" sz="2000" b="1" smtClean="0">
                <a:solidFill>
                  <a:srgbClr val="000099"/>
                </a:solidFill>
                <a:latin typeface="Times New Roman" pitchFamily="18" charset="0"/>
                <a:ea typeface="宋体" pitchFamily="2" charset="-122"/>
                <a:cs typeface="Times New Roman" pitchFamily="18" charset="0"/>
              </a:rPr>
              <a:t>CRISPR</a:t>
            </a:r>
            <a:r>
              <a:rPr lang="zh-CN" altLang="en-US" sz="2000" b="1" smtClean="0">
                <a:solidFill>
                  <a:srgbClr val="000099"/>
                </a:solidFill>
                <a:latin typeface="Times New Roman" pitchFamily="18" charset="0"/>
                <a:ea typeface="宋体" pitchFamily="2" charset="-122"/>
                <a:cs typeface="Times New Roman" pitchFamily="18" charset="0"/>
              </a:rPr>
              <a:t>位点附近，是一种双链</a:t>
            </a:r>
            <a:r>
              <a:rPr lang="en-US" altLang="zh-CN" sz="2000" b="1" smtClean="0">
                <a:solidFill>
                  <a:srgbClr val="000099"/>
                </a:solidFill>
                <a:latin typeface="Times New Roman" pitchFamily="18" charset="0"/>
                <a:ea typeface="宋体" pitchFamily="2" charset="-122"/>
                <a:cs typeface="Times New Roman" pitchFamily="18" charset="0"/>
              </a:rPr>
              <a:t>DNA</a:t>
            </a:r>
            <a:r>
              <a:rPr lang="zh-CN" altLang="en-US" sz="2000" b="1" smtClean="0">
                <a:solidFill>
                  <a:srgbClr val="000099"/>
                </a:solidFill>
                <a:latin typeface="Times New Roman" pitchFamily="18" charset="0"/>
                <a:ea typeface="宋体" pitchFamily="2" charset="-122"/>
                <a:cs typeface="Times New Roman" pitchFamily="18" charset="0"/>
              </a:rPr>
              <a:t>核酸酶，能在</a:t>
            </a:r>
            <a:r>
              <a:rPr lang="en-US" altLang="zh-CN" sz="2000" b="1" smtClean="0">
                <a:solidFill>
                  <a:srgbClr val="000099"/>
                </a:solidFill>
                <a:latin typeface="Times New Roman" pitchFamily="18" charset="0"/>
                <a:ea typeface="宋体" pitchFamily="2" charset="-122"/>
                <a:cs typeface="Times New Roman" pitchFamily="18" charset="0"/>
              </a:rPr>
              <a:t>guide RNA</a:t>
            </a:r>
            <a:r>
              <a:rPr lang="zh-CN" altLang="en-US" sz="2000" b="1" smtClean="0">
                <a:solidFill>
                  <a:srgbClr val="000099"/>
                </a:solidFill>
                <a:latin typeface="Times New Roman" pitchFamily="18" charset="0"/>
                <a:ea typeface="宋体" pitchFamily="2" charset="-122"/>
                <a:cs typeface="Times New Roman" pitchFamily="18" charset="0"/>
              </a:rPr>
              <a:t>引导下对靶位点进行切割。它与</a:t>
            </a:r>
            <a:r>
              <a:rPr lang="en-US" altLang="zh-CN" sz="2000" b="1" smtClean="0">
                <a:solidFill>
                  <a:srgbClr val="000099"/>
                </a:solidFill>
                <a:latin typeface="Times New Roman" pitchFamily="18" charset="0"/>
                <a:ea typeface="宋体" pitchFamily="2" charset="-122"/>
                <a:cs typeface="Times New Roman" pitchFamily="18" charset="0"/>
              </a:rPr>
              <a:t>Folk</a:t>
            </a:r>
            <a:r>
              <a:rPr lang="zh-CN" altLang="en-US" sz="2000" b="1" smtClean="0">
                <a:solidFill>
                  <a:srgbClr val="000099"/>
                </a:solidFill>
                <a:latin typeface="Times New Roman" pitchFamily="18" charset="0"/>
                <a:ea typeface="宋体" pitchFamily="2" charset="-122"/>
                <a:cs typeface="Times New Roman" pitchFamily="18" charset="0"/>
              </a:rPr>
              <a:t>酶功能类似，但是它并不需要形成二聚体才能发挥作用。</a:t>
            </a:r>
          </a:p>
          <a:p>
            <a:endParaRPr lang="zh-CN" altLang="en-US" smtClean="0">
              <a:ea typeface="宋体" pitchFamily="2" charset="-122"/>
              <a:cs typeface="Times New Roman" pitchFamily="18"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76600"/>
            <a:ext cx="74295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a:hlinkClick r:id="" action="ppaction://ole?verb=0"/>
          </p:cNvPr>
          <p:cNvGraphicFramePr>
            <a:graphicFrameLocks noChangeAspect="1"/>
          </p:cNvGraphicFramePr>
          <p:nvPr/>
        </p:nvGraphicFramePr>
        <p:xfrm>
          <a:off x="4114800" y="4572000"/>
          <a:ext cx="2628900" cy="1966913"/>
        </p:xfrm>
        <a:graphic>
          <a:graphicData uri="http://schemas.openxmlformats.org/presentationml/2006/ole">
            <mc:AlternateContent xmlns:mc="http://schemas.openxmlformats.org/markup-compatibility/2006">
              <mc:Choice xmlns:v="urn:schemas-microsoft-com:vml" Requires="v">
                <p:oleObj spid="_x0000_s1035" name="演示文稿" r:id="rId5" imgW="3717154" imgH="2787238" progId="PowerPoint.Show.8">
                  <p:embed/>
                </p:oleObj>
              </mc:Choice>
              <mc:Fallback>
                <p:oleObj name="演示文稿" r:id="rId5" imgW="3717154" imgH="2787238" progId="PowerPoint.Show.8">
                  <p:embed/>
                  <p:pic>
                    <p:nvPicPr>
                      <p:cNvPr id="0" name="对象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572000"/>
                        <a:ext cx="26289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61722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
          <p:cNvSpPr>
            <a:spLocks noChangeArrowheads="1"/>
          </p:cNvSpPr>
          <p:nvPr/>
        </p:nvSpPr>
        <p:spPr bwMode="auto">
          <a:xfrm>
            <a:off x="4114800" y="5486400"/>
            <a:ext cx="1042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chemeClr val="tx2"/>
                </a:solidFill>
                <a:latin typeface="Times New Roman" pitchFamily="18" charset="0"/>
                <a:ea typeface="楷体" pitchFamily="49" charset="-122"/>
              </a:rPr>
              <a:t>Cas9</a:t>
            </a:r>
            <a:endParaRPr lang="zh-CN" altLang="en-US" b="1">
              <a:solidFill>
                <a:schemeClr val="tx2"/>
              </a:solidFill>
              <a:latin typeface="Times New Roman" pitchFamily="18" charset="0"/>
              <a:ea typeface="楷体" pitchFamily="49" charset="-122"/>
            </a:endParaRPr>
          </a:p>
        </p:txBody>
      </p:sp>
    </p:spTree>
    <p:extLst>
      <p:ext uri="{BB962C8B-B14F-4D97-AF65-F5344CB8AC3E}">
        <p14:creationId xmlns:p14="http://schemas.microsoft.com/office/powerpoint/2010/main" val="210197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idx="4294967295"/>
          </p:nvPr>
        </p:nvSpPr>
        <p:spPr/>
        <p:txBody>
          <a:bodyPr/>
          <a:lstStyle/>
          <a:p>
            <a:r>
              <a:rPr lang="en-US" altLang="zh-CN" smtClean="0">
                <a:ea typeface="宋体" pitchFamily="2" charset="-122"/>
              </a:rPr>
              <a:t>CRISPR-Cas</a:t>
            </a:r>
            <a:r>
              <a:rPr lang="zh-CN" altLang="en-US" smtClean="0">
                <a:ea typeface="宋体" pitchFamily="2" charset="-122"/>
              </a:rPr>
              <a:t>系统靶向要求</a:t>
            </a:r>
          </a:p>
        </p:txBody>
      </p:sp>
      <p:sp>
        <p:nvSpPr>
          <p:cNvPr id="6" name="TextBox 5"/>
          <p:cNvSpPr txBox="1"/>
          <p:nvPr/>
        </p:nvSpPr>
        <p:spPr>
          <a:xfrm>
            <a:off x="906463" y="1447800"/>
            <a:ext cx="6226175" cy="925513"/>
          </a:xfrm>
          <a:prstGeom prst="rect">
            <a:avLst/>
          </a:prstGeom>
          <a:noFill/>
        </p:spPr>
        <p:txBody>
          <a:bodyPr>
            <a:spAutoFit/>
          </a:bodyPr>
          <a:lstStyle/>
          <a:p>
            <a:pPr>
              <a:lnSpc>
                <a:spcPct val="130000"/>
              </a:lnSpc>
              <a:defRPr/>
            </a:pPr>
            <a:r>
              <a:rPr lang="zh-CN" altLang="en-US" sz="2200" b="1" dirty="0">
                <a:latin typeface="Times New Roman" pitchFamily="18" charset="0"/>
                <a:ea typeface="+mj-ea"/>
                <a:cs typeface="Times New Roman" pitchFamily="18" charset="0"/>
              </a:rPr>
              <a:t>最主要的要求：</a:t>
            </a:r>
            <a:endParaRPr lang="en-US" altLang="zh-CN" sz="2200" b="1" dirty="0">
              <a:latin typeface="Times New Roman" pitchFamily="18" charset="0"/>
              <a:ea typeface="+mj-ea"/>
              <a:cs typeface="Times New Roman" pitchFamily="18" charset="0"/>
            </a:endParaRPr>
          </a:p>
          <a:p>
            <a:pPr>
              <a:lnSpc>
                <a:spcPct val="130000"/>
              </a:lnSpc>
              <a:defRPr/>
            </a:pPr>
            <a:r>
              <a:rPr lang="en-US" altLang="zh-CN" sz="2200" b="1" dirty="0">
                <a:latin typeface="Times New Roman" pitchFamily="18" charset="0"/>
                <a:ea typeface="+mj-ea"/>
                <a:cs typeface="Times New Roman" pitchFamily="18" charset="0"/>
              </a:rPr>
              <a:t>PAM</a:t>
            </a:r>
            <a:r>
              <a:rPr lang="zh-CN" altLang="en-US" sz="2200" b="1" dirty="0">
                <a:latin typeface="Times New Roman" pitchFamily="18" charset="0"/>
                <a:ea typeface="+mj-ea"/>
                <a:cs typeface="Times New Roman" pitchFamily="18" charset="0"/>
              </a:rPr>
              <a:t>（</a:t>
            </a:r>
            <a:r>
              <a:rPr lang="en-US" altLang="zh-CN" sz="2200" b="1" dirty="0">
                <a:latin typeface="Times New Roman" pitchFamily="18" charset="0"/>
                <a:ea typeface="+mj-ea"/>
                <a:cs typeface="Times New Roman" pitchFamily="18" charset="0"/>
              </a:rPr>
              <a:t>protospacer-adjacent motif</a:t>
            </a:r>
            <a:r>
              <a:rPr lang="zh-CN" altLang="en-US" sz="2200" b="1" dirty="0">
                <a:latin typeface="Times New Roman" pitchFamily="18" charset="0"/>
                <a:ea typeface="+mj-ea"/>
                <a:cs typeface="Times New Roman" pitchFamily="18" charset="0"/>
              </a:rPr>
              <a:t>）为</a:t>
            </a:r>
            <a:r>
              <a:rPr lang="en-US" altLang="zh-CN" sz="2200" b="1" dirty="0">
                <a:latin typeface="Times New Roman" pitchFamily="18" charset="0"/>
                <a:ea typeface="+mj-ea"/>
                <a:cs typeface="Times New Roman" pitchFamily="18" charset="0"/>
              </a:rPr>
              <a:t>NGG</a:t>
            </a:r>
            <a:r>
              <a:rPr lang="zh-CN" altLang="en-US" sz="2200" b="1" dirty="0">
                <a:latin typeface="Times New Roman" pitchFamily="18" charset="0"/>
                <a:ea typeface="+mj-ea"/>
                <a:cs typeface="Times New Roman" pitchFamily="18" charset="0"/>
              </a:rPr>
              <a: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90800"/>
            <a:ext cx="64008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191000"/>
            <a:ext cx="59436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endParaRPr lang="zh-CN" altLang="en-US" smtClean="0">
              <a:ea typeface="宋体" pitchFamily="2" charset="-122"/>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67818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09600" y="5867400"/>
            <a:ext cx="7162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宋体" pitchFamily="2" charset="-122"/>
              </a:defRPr>
            </a:lvl1pPr>
            <a:lvl2pPr marL="742950" indent="-285750" eaLnBrk="0" hangingPunct="0">
              <a:defRPr sz="3200">
                <a:solidFill>
                  <a:schemeClr val="tx1"/>
                </a:solidFill>
                <a:latin typeface="Arial" charset="0"/>
                <a:ea typeface="宋体" pitchFamily="2" charset="-122"/>
              </a:defRPr>
            </a:lvl2pPr>
            <a:lvl3pPr marL="1143000" indent="-228600" eaLnBrk="0" hangingPunct="0">
              <a:defRPr sz="3200">
                <a:solidFill>
                  <a:schemeClr val="tx1"/>
                </a:solidFill>
                <a:latin typeface="Arial" charset="0"/>
                <a:ea typeface="宋体" pitchFamily="2" charset="-122"/>
              </a:defRPr>
            </a:lvl3pPr>
            <a:lvl4pPr marL="1600200" indent="-228600" eaLnBrk="0" hangingPunct="0">
              <a:defRPr sz="3200">
                <a:solidFill>
                  <a:schemeClr val="tx1"/>
                </a:solidFill>
                <a:latin typeface="Arial" charset="0"/>
                <a:ea typeface="宋体" pitchFamily="2" charset="-122"/>
              </a:defRPr>
            </a:lvl4pPr>
            <a:lvl5pPr marL="2057400" indent="-228600" eaLnBrk="0" hangingPunct="0">
              <a:defRPr sz="3200">
                <a:solidFill>
                  <a:schemeClr val="tx1"/>
                </a:solidFill>
                <a:latin typeface="Arial" charset="0"/>
                <a:ea typeface="宋体" pitchFamily="2" charset="-122"/>
              </a:defRPr>
            </a:lvl5pPr>
            <a:lvl6pPr marL="2514600" indent="-228600" eaLnBrk="0" fontAlgn="base" hangingPunct="0">
              <a:spcBef>
                <a:spcPct val="0"/>
              </a:spcBef>
              <a:spcAft>
                <a:spcPct val="0"/>
              </a:spcAft>
              <a:defRPr sz="3200">
                <a:solidFill>
                  <a:schemeClr val="tx1"/>
                </a:solidFill>
                <a:latin typeface="Arial" charset="0"/>
                <a:ea typeface="宋体" pitchFamily="2" charset="-122"/>
              </a:defRPr>
            </a:lvl6pPr>
            <a:lvl7pPr marL="2971800" indent="-228600" eaLnBrk="0" fontAlgn="base" hangingPunct="0">
              <a:spcBef>
                <a:spcPct val="0"/>
              </a:spcBef>
              <a:spcAft>
                <a:spcPct val="0"/>
              </a:spcAft>
              <a:defRPr sz="3200">
                <a:solidFill>
                  <a:schemeClr val="tx1"/>
                </a:solidFill>
                <a:latin typeface="Arial" charset="0"/>
                <a:ea typeface="宋体" pitchFamily="2" charset="-122"/>
              </a:defRPr>
            </a:lvl7pPr>
            <a:lvl8pPr marL="3429000" indent="-228600" eaLnBrk="0" fontAlgn="base" hangingPunct="0">
              <a:spcBef>
                <a:spcPct val="0"/>
              </a:spcBef>
              <a:spcAft>
                <a:spcPct val="0"/>
              </a:spcAft>
              <a:defRPr sz="3200">
                <a:solidFill>
                  <a:schemeClr val="tx1"/>
                </a:solidFill>
                <a:latin typeface="Arial" charset="0"/>
                <a:ea typeface="宋体" pitchFamily="2" charset="-122"/>
              </a:defRPr>
            </a:lvl8pPr>
            <a:lvl9pPr marL="3886200" indent="-228600" eaLnBrk="0" fontAlgn="base" hangingPunct="0">
              <a:spcBef>
                <a:spcPct val="0"/>
              </a:spcBef>
              <a:spcAft>
                <a:spcPct val="0"/>
              </a:spcAft>
              <a:defRPr sz="3200">
                <a:solidFill>
                  <a:schemeClr val="tx1"/>
                </a:solidFill>
                <a:latin typeface="Arial" charset="0"/>
                <a:ea typeface="宋体" pitchFamily="2" charset="-122"/>
              </a:defRPr>
            </a:lvl9pPr>
          </a:lstStyle>
          <a:p>
            <a:pPr eaLnBrk="1" hangingPunct="1"/>
            <a:r>
              <a:rPr lang="zh-CN" altLang="en-US" sz="2200" b="1">
                <a:solidFill>
                  <a:srgbClr val="000099"/>
                </a:solidFill>
                <a:latin typeface="Times New Roman" pitchFamily="18" charset="0"/>
                <a:cs typeface="Times New Roman" pitchFamily="18" charset="0"/>
              </a:rPr>
              <a:t>人类基因组中，平均</a:t>
            </a:r>
            <a:r>
              <a:rPr lang="en-US" altLang="zh-CN" sz="2200" b="1">
                <a:solidFill>
                  <a:srgbClr val="000099"/>
                </a:solidFill>
                <a:latin typeface="Times New Roman" pitchFamily="18" charset="0"/>
                <a:cs typeface="Times New Roman" pitchFamily="18" charset="0"/>
              </a:rPr>
              <a:t>8bp</a:t>
            </a:r>
            <a:r>
              <a:rPr lang="zh-CN" altLang="en-US" sz="2200" b="1">
                <a:solidFill>
                  <a:srgbClr val="000099"/>
                </a:solidFill>
                <a:latin typeface="Times New Roman" pitchFamily="18" charset="0"/>
                <a:cs typeface="Times New Roman" pitchFamily="18" charset="0"/>
              </a:rPr>
              <a:t>即可出现一个</a:t>
            </a:r>
            <a:r>
              <a:rPr lang="en-US" altLang="zh-CN" sz="2200" b="1">
                <a:solidFill>
                  <a:srgbClr val="000099"/>
                </a:solidFill>
                <a:latin typeface="Times New Roman" pitchFamily="18" charset="0"/>
                <a:cs typeface="Times New Roman" pitchFamily="18" charset="0"/>
              </a:rPr>
              <a:t>PAM</a:t>
            </a:r>
            <a:endParaRPr lang="zh-CN" altLang="en-US" sz="2200" b="1">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默认设计模板">
  <a:themeElements>
    <a:clrScheme name="默认设计模板 3">
      <a:dk1>
        <a:srgbClr val="000000"/>
      </a:dk1>
      <a:lt1>
        <a:srgbClr val="FFFFFF"/>
      </a:lt1>
      <a:dk2>
        <a:srgbClr val="003399"/>
      </a:dk2>
      <a:lt2>
        <a:srgbClr val="C0C0C0"/>
      </a:lt2>
      <a:accent1>
        <a:srgbClr val="B9DC72"/>
      </a:accent1>
      <a:accent2>
        <a:srgbClr val="75A7F1"/>
      </a:accent2>
      <a:accent3>
        <a:srgbClr val="FFFFFF"/>
      </a:accent3>
      <a:accent4>
        <a:srgbClr val="000000"/>
      </a:accent4>
      <a:accent5>
        <a:srgbClr val="D9EBBC"/>
      </a:accent5>
      <a:accent6>
        <a:srgbClr val="6997DA"/>
      </a:accent6>
      <a:hlink>
        <a:srgbClr val="00BEBA"/>
      </a:hlink>
      <a:folHlink>
        <a:srgbClr val="DBB38B"/>
      </a:folHlink>
    </a:clrScheme>
    <a:fontScheme name="默认设计模板">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默认设计模板 1">
        <a:dk1>
          <a:srgbClr val="000000"/>
        </a:dk1>
        <a:lt1>
          <a:srgbClr val="FFFFFF"/>
        </a:lt1>
        <a:dk2>
          <a:srgbClr val="006699"/>
        </a:dk2>
        <a:lt2>
          <a:srgbClr val="808080"/>
        </a:lt2>
        <a:accent1>
          <a:srgbClr val="BBE0E3"/>
        </a:accent1>
        <a:accent2>
          <a:srgbClr val="33CCCC"/>
        </a:accent2>
        <a:accent3>
          <a:srgbClr val="FFFFFF"/>
        </a:accent3>
        <a:accent4>
          <a:srgbClr val="000000"/>
        </a:accent4>
        <a:accent5>
          <a:srgbClr val="DAEDEF"/>
        </a:accent5>
        <a:accent6>
          <a:srgbClr val="2DB9B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660033"/>
        </a:dk2>
        <a:lt2>
          <a:srgbClr val="ADA07F"/>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3399"/>
        </a:dk2>
        <a:lt2>
          <a:srgbClr val="C0C0C0"/>
        </a:lt2>
        <a:accent1>
          <a:srgbClr val="B9DC72"/>
        </a:accent1>
        <a:accent2>
          <a:srgbClr val="75A7F1"/>
        </a:accent2>
        <a:accent3>
          <a:srgbClr val="FFFFFF"/>
        </a:accent3>
        <a:accent4>
          <a:srgbClr val="000000"/>
        </a:accent4>
        <a:accent5>
          <a:srgbClr val="D9EBBC"/>
        </a:accent5>
        <a:accent6>
          <a:srgbClr val="6997DA"/>
        </a:accent6>
        <a:hlink>
          <a:srgbClr val="00BEBA"/>
        </a:hlink>
        <a:folHlink>
          <a:srgbClr val="DBB3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3132</TotalTime>
  <Words>923</Words>
  <Application>Microsoft Office PowerPoint</Application>
  <PresentationFormat>全屏显示(4:3)</PresentationFormat>
  <Paragraphs>93</Paragraphs>
  <Slides>25</Slides>
  <Notes>18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27" baseType="lpstr">
      <vt:lpstr>默认设计模板</vt:lpstr>
      <vt:lpstr>演示文稿</vt:lpstr>
      <vt:lpstr>CRISPR/Cas9技术的原理及应用</vt:lpstr>
      <vt:lpstr> CRISPR-Cas系统的发现 </vt:lpstr>
      <vt:lpstr>PowerPoint 演示文稿</vt:lpstr>
      <vt:lpstr>PowerPoint 演示文稿</vt:lpstr>
      <vt:lpstr>PowerPoint 演示文稿</vt:lpstr>
      <vt:lpstr>Cas家族</vt:lpstr>
      <vt:lpstr>PowerPoint 演示文稿</vt:lpstr>
      <vt:lpstr>CRISPR-Cas系统靶向要求</vt:lpstr>
      <vt:lpstr>PowerPoint 演示文稿</vt:lpstr>
      <vt:lpstr>PowerPoint 演示文稿</vt:lpstr>
      <vt:lpstr>Cas9技术的应用</vt:lpstr>
      <vt:lpstr>基因打靶</vt:lpstr>
      <vt:lpstr>基因敲除  Knock-out</vt:lpstr>
      <vt:lpstr>PowerPoint 演示文稿</vt:lpstr>
      <vt:lpstr>基因敲除新技术：Cas9</vt:lpstr>
      <vt:lpstr>Cas9与KI</vt:lpstr>
      <vt:lpstr>PowerPoint 演示文稿</vt:lpstr>
      <vt:lpstr>PowerPoint 演示文稿</vt:lpstr>
      <vt:lpstr>PowerPoint 演示文稿</vt:lpstr>
      <vt:lpstr>调节基因转录的Cas9模式</vt:lpstr>
      <vt:lpstr>PowerPoint 演示文稿</vt:lpstr>
      <vt:lpstr>PowerPoint 演示文稿</vt:lpstr>
      <vt:lpstr>PowerPoint 演示文稿</vt:lpstr>
      <vt:lpstr>PowerPoint 演示文稿</vt:lpstr>
      <vt:lpstr>PowerPoint 演示文稿</vt:lpstr>
    </vt:vector>
  </TitlesOfParts>
  <Company>Guilddesign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Sung Ha, Park</dc:creator>
  <cp:lastModifiedBy>hp</cp:lastModifiedBy>
  <cp:revision>188</cp:revision>
  <dcterms:created xsi:type="dcterms:W3CDTF">2005-03-05T08:45:20Z</dcterms:created>
  <dcterms:modified xsi:type="dcterms:W3CDTF">2014-07-21T05:29:57Z</dcterms:modified>
</cp:coreProperties>
</file>